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04" autoAdjust="0"/>
  </p:normalViewPr>
  <p:slideViewPr>
    <p:cSldViewPr>
      <p:cViewPr varScale="1">
        <p:scale>
          <a:sx n="105" d="100"/>
          <a:sy n="105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3DA0F-70B5-4A61-87F2-96367DE2BBB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504C5A9-6EF4-407A-8CC9-FC19649D3157}">
      <dgm:prSet phldrT="[Testo]" custT="1"/>
      <dgm:spPr/>
      <dgm:t>
        <a:bodyPr/>
        <a:lstStyle/>
        <a:p>
          <a:r>
            <a:rPr lang="it-IT" sz="1800" dirty="0" smtClean="0"/>
            <a:t>Inquinamento dell’acqua </a:t>
          </a:r>
          <a:endParaRPr lang="it-IT" sz="1800" dirty="0"/>
        </a:p>
      </dgm:t>
    </dgm:pt>
    <dgm:pt modelId="{752E515B-A6DD-4D49-86A4-4428689BE952}" type="sibTrans" cxnId="{07A44CEC-E49C-4D16-AA4D-CA95FE322CBF}">
      <dgm:prSet/>
      <dgm:spPr/>
      <dgm:t>
        <a:bodyPr/>
        <a:lstStyle/>
        <a:p>
          <a:endParaRPr lang="it-IT"/>
        </a:p>
      </dgm:t>
    </dgm:pt>
    <dgm:pt modelId="{306664AF-8492-4D84-B8DF-13CAB9BCDE41}" type="parTrans" cxnId="{07A44CEC-E49C-4D16-AA4D-CA95FE322CBF}">
      <dgm:prSet/>
      <dgm:spPr/>
      <dgm:t>
        <a:bodyPr/>
        <a:lstStyle/>
        <a:p>
          <a:endParaRPr lang="it-IT"/>
        </a:p>
      </dgm:t>
    </dgm:pt>
    <dgm:pt modelId="{A4324EC2-1040-420A-91BF-2045CAF4D8CE}" type="pres">
      <dgm:prSet presAssocID="{6693DA0F-70B5-4A61-87F2-96367DE2BBB4}" presName="Name0" presStyleCnt="0">
        <dgm:presLayoutVars>
          <dgm:dir/>
          <dgm:resizeHandles val="exact"/>
        </dgm:presLayoutVars>
      </dgm:prSet>
      <dgm:spPr/>
    </dgm:pt>
    <dgm:pt modelId="{41CBADD2-7AF1-4B77-8941-5C87C9D18914}" type="pres">
      <dgm:prSet presAssocID="{9504C5A9-6EF4-407A-8CC9-FC19649D3157}" presName="composite" presStyleCnt="0"/>
      <dgm:spPr/>
    </dgm:pt>
    <dgm:pt modelId="{6EE91BCC-1876-478A-BD05-EF715214A7D0}" type="pres">
      <dgm:prSet presAssocID="{9504C5A9-6EF4-407A-8CC9-FC19649D3157}" presName="rect1" presStyleLbl="bgShp" presStyleIdx="0" presStyleCnt="1" custScaleX="110858" custLinFactNeighborX="6690" custLinFactNeighborY="-36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scene3d>
          <a:camera prst="isometricOffAxis2Left"/>
          <a:lightRig rig="threePt" dir="t"/>
        </a:scene3d>
      </dgm:spPr>
    </dgm:pt>
    <dgm:pt modelId="{FAC90553-34BA-426C-96A4-23CADC669AD4}" type="pres">
      <dgm:prSet presAssocID="{9504C5A9-6EF4-407A-8CC9-FC19649D3157}" presName="rect2" presStyleLbl="trBgShp" presStyleIdx="0" presStyleCnt="1" custLinFactNeighborX="-420" custLinFactNeighborY="362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A44CEC-E49C-4D16-AA4D-CA95FE322CBF}" srcId="{6693DA0F-70B5-4A61-87F2-96367DE2BBB4}" destId="{9504C5A9-6EF4-407A-8CC9-FC19649D3157}" srcOrd="0" destOrd="0" parTransId="{306664AF-8492-4D84-B8DF-13CAB9BCDE41}" sibTransId="{752E515B-A6DD-4D49-86A4-4428689BE952}"/>
    <dgm:cxn modelId="{0FFAD8A5-8199-44B4-8718-966824A0B125}" type="presOf" srcId="{6693DA0F-70B5-4A61-87F2-96367DE2BBB4}" destId="{A4324EC2-1040-420A-91BF-2045CAF4D8CE}" srcOrd="0" destOrd="0" presId="urn:microsoft.com/office/officeart/2008/layout/BendingPictureSemiTransparentText"/>
    <dgm:cxn modelId="{7A999EA9-7B84-478E-BFC0-7D6DE92A6905}" type="presOf" srcId="{9504C5A9-6EF4-407A-8CC9-FC19649D3157}" destId="{FAC90553-34BA-426C-96A4-23CADC669AD4}" srcOrd="0" destOrd="0" presId="urn:microsoft.com/office/officeart/2008/layout/BendingPictureSemiTransparentText"/>
    <dgm:cxn modelId="{E5AD7AE6-7A79-47FC-A466-E09F22A8BE76}" type="presParOf" srcId="{A4324EC2-1040-420A-91BF-2045CAF4D8CE}" destId="{41CBADD2-7AF1-4B77-8941-5C87C9D18914}" srcOrd="0" destOrd="0" presId="urn:microsoft.com/office/officeart/2008/layout/BendingPictureSemiTransparentText"/>
    <dgm:cxn modelId="{AB7A9D6D-D6E0-469F-8131-04B7E23F83AF}" type="presParOf" srcId="{41CBADD2-7AF1-4B77-8941-5C87C9D18914}" destId="{6EE91BCC-1876-478A-BD05-EF715214A7D0}" srcOrd="0" destOrd="0" presId="urn:microsoft.com/office/officeart/2008/layout/BendingPictureSemiTransparentText"/>
    <dgm:cxn modelId="{7E71B94A-8137-4BC2-A447-521FEA212D24}" type="presParOf" srcId="{41CBADD2-7AF1-4B77-8941-5C87C9D18914}" destId="{FAC90553-34BA-426C-96A4-23CADC669AD4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227C5-EDF3-4E02-A313-C07C386D8DC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C691A55-D9C1-4839-8084-D77F1FBBF44E}">
      <dgm:prSet phldrT="[Testo]" custT="1"/>
      <dgm:spPr/>
      <dgm:t>
        <a:bodyPr/>
        <a:lstStyle/>
        <a:p>
          <a:r>
            <a:rPr lang="it-IT" sz="1800" dirty="0" smtClean="0">
              <a:latin typeface="+mn-lt"/>
            </a:rPr>
            <a:t>Inquinamento dell’aria</a:t>
          </a:r>
          <a:endParaRPr lang="it-IT" sz="1800" dirty="0">
            <a:latin typeface="+mn-lt"/>
          </a:endParaRPr>
        </a:p>
      </dgm:t>
    </dgm:pt>
    <dgm:pt modelId="{FB33643B-415D-409B-88E0-14F8E2CEDE10}" type="parTrans" cxnId="{A3A098B2-3915-48DA-A8FC-D0729A011CAD}">
      <dgm:prSet/>
      <dgm:spPr/>
      <dgm:t>
        <a:bodyPr/>
        <a:lstStyle/>
        <a:p>
          <a:endParaRPr lang="it-IT"/>
        </a:p>
      </dgm:t>
    </dgm:pt>
    <dgm:pt modelId="{6EF07502-4C0A-444E-A0FF-5A37E6F3B6C1}" type="sibTrans" cxnId="{A3A098B2-3915-48DA-A8FC-D0729A011CAD}">
      <dgm:prSet/>
      <dgm:spPr/>
      <dgm:t>
        <a:bodyPr/>
        <a:lstStyle/>
        <a:p>
          <a:endParaRPr lang="it-IT"/>
        </a:p>
      </dgm:t>
    </dgm:pt>
    <dgm:pt modelId="{4F545669-268C-4248-8A47-B01145CFE38A}" type="pres">
      <dgm:prSet presAssocID="{58F227C5-EDF3-4E02-A313-C07C386D8DC6}" presName="diagram" presStyleCnt="0">
        <dgm:presLayoutVars>
          <dgm:dir/>
        </dgm:presLayoutVars>
      </dgm:prSet>
      <dgm:spPr/>
    </dgm:pt>
    <dgm:pt modelId="{40020233-8142-4410-8949-0F2BF5A3D83E}" type="pres">
      <dgm:prSet presAssocID="{DC691A55-D9C1-4839-8084-D77F1FBBF44E}" presName="composite" presStyleCnt="0"/>
      <dgm:spPr/>
    </dgm:pt>
    <dgm:pt modelId="{E1BA09F4-68DD-4C7B-98F8-6A0C98C799DC}" type="pres">
      <dgm:prSet presAssocID="{DC691A55-D9C1-4839-8084-D77F1FBBF44E}" presName="Image" presStyleLbl="bgShp" presStyleIdx="0" presStyleCnt="1" custScaleX="112770" custScaleY="115192" custLinFactNeighborX="0" custLinFactNeighborY="-25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scene3d>
          <a:camera prst="isometricOffAxis1Right"/>
          <a:lightRig rig="threePt" dir="t"/>
        </a:scene3d>
      </dgm:spPr>
    </dgm:pt>
    <dgm:pt modelId="{5F074A1C-4DDE-4DEF-BF81-AF348BCD13FA}" type="pres">
      <dgm:prSet presAssocID="{DC691A55-D9C1-4839-8084-D77F1FBBF44E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A098B2-3915-48DA-A8FC-D0729A011CAD}" srcId="{58F227C5-EDF3-4E02-A313-C07C386D8DC6}" destId="{DC691A55-D9C1-4839-8084-D77F1FBBF44E}" srcOrd="0" destOrd="0" parTransId="{FB33643B-415D-409B-88E0-14F8E2CEDE10}" sibTransId="{6EF07502-4C0A-444E-A0FF-5A37E6F3B6C1}"/>
    <dgm:cxn modelId="{11E457BD-F2FC-478B-BEC1-F132DF52EA52}" type="presOf" srcId="{DC691A55-D9C1-4839-8084-D77F1FBBF44E}" destId="{5F074A1C-4DDE-4DEF-BF81-AF348BCD13FA}" srcOrd="0" destOrd="0" presId="urn:microsoft.com/office/officeart/2008/layout/BendingPictureCaption"/>
    <dgm:cxn modelId="{C1AD68FC-97E4-4D51-8C34-AB4F64F6D3B8}" type="presOf" srcId="{58F227C5-EDF3-4E02-A313-C07C386D8DC6}" destId="{4F545669-268C-4248-8A47-B01145CFE38A}" srcOrd="0" destOrd="0" presId="urn:microsoft.com/office/officeart/2008/layout/BendingPictureCaption"/>
    <dgm:cxn modelId="{FE3A6B29-F0C5-4A28-B69B-36AC63430A41}" type="presParOf" srcId="{4F545669-268C-4248-8A47-B01145CFE38A}" destId="{40020233-8142-4410-8949-0F2BF5A3D83E}" srcOrd="0" destOrd="0" presId="urn:microsoft.com/office/officeart/2008/layout/BendingPictureCaption"/>
    <dgm:cxn modelId="{3463ACA0-2971-43FC-AC99-4DCCB45400DF}" type="presParOf" srcId="{40020233-8142-4410-8949-0F2BF5A3D83E}" destId="{E1BA09F4-68DD-4C7B-98F8-6A0C98C799DC}" srcOrd="0" destOrd="0" presId="urn:microsoft.com/office/officeart/2008/layout/BendingPictureCaption"/>
    <dgm:cxn modelId="{35F50C10-3652-4F49-B495-8C6D2806D75F}" type="presParOf" srcId="{40020233-8142-4410-8949-0F2BF5A3D83E}" destId="{5F074A1C-4DDE-4DEF-BF81-AF348BCD13F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0E51F-6750-451C-B70C-7E92607FC79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7B443335-A7DC-467C-9672-C1BE8DB1F27D}">
      <dgm:prSet phldrT="[Testo]" custT="1"/>
      <dgm:spPr/>
      <dgm:t>
        <a:bodyPr/>
        <a:lstStyle/>
        <a:p>
          <a:r>
            <a:rPr lang="it-IT" sz="1050" dirty="0" smtClean="0"/>
            <a:t>           Inquinamento autistico</a:t>
          </a:r>
          <a:endParaRPr lang="it-IT" sz="1050" dirty="0"/>
        </a:p>
      </dgm:t>
    </dgm:pt>
    <dgm:pt modelId="{F81A5DAC-1E49-4CD6-BCFE-11AA618C9F00}" type="parTrans" cxnId="{2B6FE63E-FE3B-4BB6-9B50-6746A173C1FA}">
      <dgm:prSet/>
      <dgm:spPr/>
      <dgm:t>
        <a:bodyPr/>
        <a:lstStyle/>
        <a:p>
          <a:endParaRPr lang="it-IT"/>
        </a:p>
      </dgm:t>
    </dgm:pt>
    <dgm:pt modelId="{C7ABD6AC-FE29-4CEF-BC19-ACA1B3DCF8F9}" type="sibTrans" cxnId="{2B6FE63E-FE3B-4BB6-9B50-6746A173C1FA}">
      <dgm:prSet/>
      <dgm:spPr/>
      <dgm:t>
        <a:bodyPr/>
        <a:lstStyle/>
        <a:p>
          <a:endParaRPr lang="it-IT"/>
        </a:p>
      </dgm:t>
    </dgm:pt>
    <dgm:pt modelId="{62283A56-50E3-4284-A7DA-54C7FF54718A}" type="pres">
      <dgm:prSet presAssocID="{7810E51F-6750-451C-B70C-7E92607FC793}" presName="Name0" presStyleCnt="0">
        <dgm:presLayoutVars>
          <dgm:chMax/>
          <dgm:chPref/>
          <dgm:dir/>
          <dgm:animLvl val="lvl"/>
        </dgm:presLayoutVars>
      </dgm:prSet>
      <dgm:spPr/>
    </dgm:pt>
    <dgm:pt modelId="{A019FA49-26FD-43D0-8B41-3749B91DDD8A}" type="pres">
      <dgm:prSet presAssocID="{7B443335-A7DC-467C-9672-C1BE8DB1F27D}" presName="composite" presStyleCnt="0"/>
      <dgm:spPr/>
    </dgm:pt>
    <dgm:pt modelId="{552F1C03-DFC0-439F-AE18-6ADE7E1E0007}" type="pres">
      <dgm:prSet presAssocID="{7B443335-A7DC-467C-9672-C1BE8DB1F27D}" presName="ParentAccentShape" presStyleLbl="trBgShp" presStyleIdx="0" presStyleCnt="1" custLinFactNeighborX="11878" custLinFactNeighborY="-2264"/>
      <dgm:spPr/>
    </dgm:pt>
    <dgm:pt modelId="{69B80E2E-BDDF-4666-A1FC-D78B471F39FB}" type="pres">
      <dgm:prSet presAssocID="{7B443335-A7DC-467C-9672-C1BE8DB1F27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A7C963-C1A1-45B9-8858-149EA6BA6350}" type="pres">
      <dgm:prSet presAssocID="{7B443335-A7DC-467C-9672-C1BE8DB1F27D}" presName="ChildText" presStyleLbl="revTx" presStyleIdx="1" presStyleCnt="2">
        <dgm:presLayoutVars>
          <dgm:chMax val="0"/>
          <dgm:chPref val="0"/>
        </dgm:presLayoutVars>
      </dgm:prSet>
      <dgm:spPr/>
    </dgm:pt>
    <dgm:pt modelId="{3B4BE44B-4EFF-4A62-A1C2-0CE162BABFD3}" type="pres">
      <dgm:prSet presAssocID="{7B443335-A7DC-467C-9672-C1BE8DB1F27D}" presName="ChildAccentShape" presStyleLbl="trBgShp" presStyleIdx="0" presStyleCnt="1"/>
      <dgm:spPr/>
    </dgm:pt>
    <dgm:pt modelId="{5987C3B7-9C89-4CB7-9518-FDF3B6B3871A}" type="pres">
      <dgm:prSet presAssocID="{7B443335-A7DC-467C-9672-C1BE8DB1F27D}" presName="Image" presStyleLbl="alignImgPlace1" presStyleIdx="0" presStyleCnt="1" custScaleX="135281" custScaleY="127586" custLinFactNeighborX="33992" custLinFactNeighborY="-113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2B6FE63E-FE3B-4BB6-9B50-6746A173C1FA}" srcId="{7810E51F-6750-451C-B70C-7E92607FC793}" destId="{7B443335-A7DC-467C-9672-C1BE8DB1F27D}" srcOrd="0" destOrd="0" parTransId="{F81A5DAC-1E49-4CD6-BCFE-11AA618C9F00}" sibTransId="{C7ABD6AC-FE29-4CEF-BC19-ACA1B3DCF8F9}"/>
    <dgm:cxn modelId="{6FB029BB-FCA7-46BC-8879-CD1EC7B43E82}" type="presOf" srcId="{7B443335-A7DC-467C-9672-C1BE8DB1F27D}" destId="{69B80E2E-BDDF-4666-A1FC-D78B471F39FB}" srcOrd="0" destOrd="0" presId="urn:microsoft.com/office/officeart/2009/3/layout/SnapshotPictureList"/>
    <dgm:cxn modelId="{A85E3BEE-FA68-48B0-925D-5C4B2AB48C78}" type="presOf" srcId="{7810E51F-6750-451C-B70C-7E92607FC793}" destId="{62283A56-50E3-4284-A7DA-54C7FF54718A}" srcOrd="0" destOrd="0" presId="urn:microsoft.com/office/officeart/2009/3/layout/SnapshotPictureList"/>
    <dgm:cxn modelId="{0399FCC6-8DBD-4C69-BDC9-06203F85262D}" type="presParOf" srcId="{62283A56-50E3-4284-A7DA-54C7FF54718A}" destId="{A019FA49-26FD-43D0-8B41-3749B91DDD8A}" srcOrd="0" destOrd="0" presId="urn:microsoft.com/office/officeart/2009/3/layout/SnapshotPictureList"/>
    <dgm:cxn modelId="{BB7504C1-CDCE-4AFD-A482-FB52F011FD7B}" type="presParOf" srcId="{A019FA49-26FD-43D0-8B41-3749B91DDD8A}" destId="{552F1C03-DFC0-439F-AE18-6ADE7E1E0007}" srcOrd="0" destOrd="0" presId="urn:microsoft.com/office/officeart/2009/3/layout/SnapshotPictureList"/>
    <dgm:cxn modelId="{D49CC726-19FC-4141-B65C-81E820875F13}" type="presParOf" srcId="{A019FA49-26FD-43D0-8B41-3749B91DDD8A}" destId="{69B80E2E-BDDF-4666-A1FC-D78B471F39FB}" srcOrd="1" destOrd="0" presId="urn:microsoft.com/office/officeart/2009/3/layout/SnapshotPictureList"/>
    <dgm:cxn modelId="{0F517049-D26F-422F-9B2D-B00FE63026BC}" type="presParOf" srcId="{A019FA49-26FD-43D0-8B41-3749B91DDD8A}" destId="{71A7C963-C1A1-45B9-8858-149EA6BA6350}" srcOrd="2" destOrd="0" presId="urn:microsoft.com/office/officeart/2009/3/layout/SnapshotPictureList"/>
    <dgm:cxn modelId="{003EE735-50D6-4968-B67E-1778D4B36068}" type="presParOf" srcId="{A019FA49-26FD-43D0-8B41-3749B91DDD8A}" destId="{3B4BE44B-4EFF-4A62-A1C2-0CE162BABFD3}" srcOrd="3" destOrd="0" presId="urn:microsoft.com/office/officeart/2009/3/layout/SnapshotPictureList"/>
    <dgm:cxn modelId="{3FB6B32C-E99E-4133-8199-041E0C7E0C85}" type="presParOf" srcId="{A019FA49-26FD-43D0-8B41-3749B91DDD8A}" destId="{5987C3B7-9C89-4CB7-9518-FDF3B6B3871A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6F98E-ADCB-4798-B17C-DA595BDDFD69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</dgm:pt>
    <dgm:pt modelId="{0610E77B-25B2-42F3-A31A-85502545477D}">
      <dgm:prSet phldrT="[Testo]" custT="1"/>
      <dgm:spPr/>
      <dgm:t>
        <a:bodyPr/>
        <a:lstStyle/>
        <a:p>
          <a:r>
            <a:rPr lang="it-IT" sz="1600" dirty="0" smtClean="0"/>
            <a:t>Inquinamento idrico</a:t>
          </a:r>
          <a:endParaRPr lang="it-IT" sz="1600" dirty="0"/>
        </a:p>
      </dgm:t>
    </dgm:pt>
    <dgm:pt modelId="{CB23C03F-070D-4090-A409-FF3799CB5986}" type="parTrans" cxnId="{36BBB02A-63E1-4C3F-9913-CCBB3DBC5B8B}">
      <dgm:prSet/>
      <dgm:spPr/>
      <dgm:t>
        <a:bodyPr/>
        <a:lstStyle/>
        <a:p>
          <a:endParaRPr lang="it-IT"/>
        </a:p>
      </dgm:t>
    </dgm:pt>
    <dgm:pt modelId="{1BF7E8C9-584E-4356-8CE4-11F0992307D7}" type="sibTrans" cxnId="{36BBB02A-63E1-4C3F-9913-CCBB3DBC5B8B}">
      <dgm:prSet/>
      <dgm:spPr/>
      <dgm:t>
        <a:bodyPr/>
        <a:lstStyle/>
        <a:p>
          <a:endParaRPr lang="it-IT"/>
        </a:p>
      </dgm:t>
    </dgm:pt>
    <dgm:pt modelId="{210B63B7-38A1-47B9-ACE3-CBDE63931EBD}" type="pres">
      <dgm:prSet presAssocID="{6816F98E-ADCB-4798-B17C-DA595BDDFD69}" presName="Name0" presStyleCnt="0">
        <dgm:presLayoutVars>
          <dgm:dir/>
        </dgm:presLayoutVars>
      </dgm:prSet>
      <dgm:spPr/>
    </dgm:pt>
    <dgm:pt modelId="{6AD5B197-E66E-4CC7-8883-3672BA96AC8B}" type="pres">
      <dgm:prSet presAssocID="{0610E77B-25B2-42F3-A31A-85502545477D}" presName="composite" presStyleCnt="0"/>
      <dgm:spPr/>
    </dgm:pt>
    <dgm:pt modelId="{F82E3EB8-E1EA-4D4D-ABBE-7250FB488152}" type="pres">
      <dgm:prSet presAssocID="{0610E77B-25B2-42F3-A31A-85502545477D}" presName="Image" presStyleLbl="alignNode1" presStyleIdx="0" presStyleCnt="1" custScaleY="1083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1B8A980-885A-44B7-B65D-38600C2D0C4A}" type="pres">
      <dgm:prSet presAssocID="{0610E77B-25B2-42F3-A31A-85502545477D}" presName="Paren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3A5C638-F29A-496B-A54C-4DABBA13BC96}" type="presOf" srcId="{0610E77B-25B2-42F3-A31A-85502545477D}" destId="{E1B8A980-885A-44B7-B65D-38600C2D0C4A}" srcOrd="0" destOrd="0" presId="urn:microsoft.com/office/officeart/2008/layout/PictureAccentBlocks"/>
    <dgm:cxn modelId="{36BBB02A-63E1-4C3F-9913-CCBB3DBC5B8B}" srcId="{6816F98E-ADCB-4798-B17C-DA595BDDFD69}" destId="{0610E77B-25B2-42F3-A31A-85502545477D}" srcOrd="0" destOrd="0" parTransId="{CB23C03F-070D-4090-A409-FF3799CB5986}" sibTransId="{1BF7E8C9-584E-4356-8CE4-11F0992307D7}"/>
    <dgm:cxn modelId="{729A89A2-B203-4CF0-B3AC-398AC5C7E737}" type="presOf" srcId="{6816F98E-ADCB-4798-B17C-DA595BDDFD69}" destId="{210B63B7-38A1-47B9-ACE3-CBDE63931EBD}" srcOrd="0" destOrd="0" presId="urn:microsoft.com/office/officeart/2008/layout/PictureAccentBlocks"/>
    <dgm:cxn modelId="{B870D992-2E9C-4D82-BF19-E03E82E51A88}" type="presParOf" srcId="{210B63B7-38A1-47B9-ACE3-CBDE63931EBD}" destId="{6AD5B197-E66E-4CC7-8883-3672BA96AC8B}" srcOrd="0" destOrd="0" presId="urn:microsoft.com/office/officeart/2008/layout/PictureAccentBlocks"/>
    <dgm:cxn modelId="{FB79B055-0FEC-4136-9058-95E4E12A1BD9}" type="presParOf" srcId="{6AD5B197-E66E-4CC7-8883-3672BA96AC8B}" destId="{F82E3EB8-E1EA-4D4D-ABBE-7250FB488152}" srcOrd="0" destOrd="0" presId="urn:microsoft.com/office/officeart/2008/layout/PictureAccentBlocks"/>
    <dgm:cxn modelId="{B9448063-8853-43A2-9A31-376E8B60BA42}" type="presParOf" srcId="{6AD5B197-E66E-4CC7-8883-3672BA96AC8B}" destId="{E1B8A980-885A-44B7-B65D-38600C2D0C4A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91BCC-1876-478A-BD05-EF715214A7D0}">
      <dsp:nvSpPr>
        <dsp:cNvPr id="0" name=""/>
        <dsp:cNvSpPr/>
      </dsp:nvSpPr>
      <dsp:spPr>
        <a:xfrm>
          <a:off x="146743" y="0"/>
          <a:ext cx="4750478" cy="3672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isometricOffAxis2Left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90553-34BA-426C-96A4-23CADC669AD4}">
      <dsp:nvSpPr>
        <dsp:cNvPr id="0" name=""/>
        <dsp:cNvSpPr/>
      </dsp:nvSpPr>
      <dsp:spPr>
        <a:xfrm>
          <a:off x="288017" y="2791416"/>
          <a:ext cx="4285192" cy="88150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Inquinamento dell’acqua </a:t>
          </a:r>
          <a:endParaRPr lang="it-IT" sz="1800" kern="1200" dirty="0"/>
        </a:p>
      </dsp:txBody>
      <dsp:txXfrm>
        <a:off x="288017" y="2791416"/>
        <a:ext cx="4285192" cy="88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A09F4-68DD-4C7B-98F8-6A0C98C799DC}">
      <dsp:nvSpPr>
        <dsp:cNvPr id="0" name=""/>
        <dsp:cNvSpPr/>
      </dsp:nvSpPr>
      <dsp:spPr>
        <a:xfrm>
          <a:off x="7" y="0"/>
          <a:ext cx="4392473" cy="33157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74A1C-4DDE-4DEF-BF81-AF348BCD13FA}">
      <dsp:nvSpPr>
        <dsp:cNvPr id="0" name=""/>
        <dsp:cNvSpPr/>
      </dsp:nvSpPr>
      <dsp:spPr>
        <a:xfrm>
          <a:off x="1036009" y="2576477"/>
          <a:ext cx="3356392" cy="806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t-IT" sz="1800" kern="1200" dirty="0" smtClean="0">
              <a:latin typeface="+mn-lt"/>
            </a:rPr>
            <a:t>Inquinamento dell’aria</a:t>
          </a:r>
          <a:endParaRPr lang="it-IT" sz="1800" kern="1200" dirty="0">
            <a:latin typeface="+mn-lt"/>
          </a:endParaRPr>
        </a:p>
      </dsp:txBody>
      <dsp:txXfrm>
        <a:off x="1036009" y="2576477"/>
        <a:ext cx="3356392" cy="806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F1C03-DFC0-439F-AE18-6ADE7E1E0007}">
      <dsp:nvSpPr>
        <dsp:cNvPr id="0" name=""/>
        <dsp:cNvSpPr/>
      </dsp:nvSpPr>
      <dsp:spPr>
        <a:xfrm>
          <a:off x="792099" y="504050"/>
          <a:ext cx="2418430" cy="172098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C3B7-9C89-4CB7-9518-FDF3B6B3871A}">
      <dsp:nvSpPr>
        <dsp:cNvPr id="0" name=""/>
        <dsp:cNvSpPr/>
      </dsp:nvSpPr>
      <dsp:spPr>
        <a:xfrm>
          <a:off x="792096" y="0"/>
          <a:ext cx="3145884" cy="20769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80E2E-BDDF-4666-A1FC-D78B471F39FB}">
      <dsp:nvSpPr>
        <dsp:cNvPr id="0" name=""/>
        <dsp:cNvSpPr/>
      </dsp:nvSpPr>
      <dsp:spPr>
        <a:xfrm>
          <a:off x="599387" y="1965281"/>
          <a:ext cx="2230895" cy="204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           Inquinamento autistico</a:t>
          </a:r>
          <a:endParaRPr lang="it-IT" sz="1050" kern="1200" dirty="0"/>
        </a:p>
      </dsp:txBody>
      <dsp:txXfrm>
        <a:off x="599387" y="1965281"/>
        <a:ext cx="2230895" cy="204282"/>
      </dsp:txXfrm>
    </dsp:sp>
    <dsp:sp modelId="{71A7C963-C1A1-45B9-8858-149EA6BA6350}">
      <dsp:nvSpPr>
        <dsp:cNvPr id="0" name=""/>
        <dsp:cNvSpPr/>
      </dsp:nvSpPr>
      <dsp:spPr>
        <a:xfrm>
          <a:off x="3021725" y="543013"/>
          <a:ext cx="1105680" cy="172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E3EB8-E1EA-4D4D-ABBE-7250FB488152}">
      <dsp:nvSpPr>
        <dsp:cNvPr id="0" name=""/>
        <dsp:cNvSpPr/>
      </dsp:nvSpPr>
      <dsp:spPr>
        <a:xfrm>
          <a:off x="624863" y="852"/>
          <a:ext cx="2039432" cy="2209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8A980-885A-44B7-B65D-38600C2D0C4A}">
      <dsp:nvSpPr>
        <dsp:cNvPr id="0" name=""/>
        <dsp:cNvSpPr/>
      </dsp:nvSpPr>
      <dsp:spPr>
        <a:xfrm rot="16200000">
          <a:off x="-598796" y="901445"/>
          <a:ext cx="2039432" cy="40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Inquinamento idrico</a:t>
          </a:r>
          <a:endParaRPr lang="it-IT" sz="1600" kern="1200" dirty="0"/>
        </a:p>
      </dsp:txBody>
      <dsp:txXfrm>
        <a:off x="-598796" y="901445"/>
        <a:ext cx="2039432" cy="40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4637-1A66-4079-826F-0026736BF708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8619-0E28-43ED-8238-C37ADEB57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90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8619-0E28-43ED-8238-C37ADEB57DF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1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16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9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5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31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39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6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77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33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5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20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20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53E1B-C62C-462E-BACA-E28D51421081}" type="datetimeFigureOut">
              <a:rPr lang="it-IT" smtClean="0"/>
              <a:t>07/03/2011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3BFF-C8D3-4241-AA88-6C941F5050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36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907704" y="1844824"/>
            <a:ext cx="46858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latin typeface="GungsuhChe" pitchFamily="49" charset="-127"/>
                <a:ea typeface="GungsuhChe" pitchFamily="49" charset="-127"/>
              </a:rPr>
              <a:t>INQUINAMENTO </a:t>
            </a:r>
          </a:p>
          <a:p>
            <a:r>
              <a:rPr lang="it-IT" sz="5400" dirty="0" smtClean="0">
                <a:latin typeface="GungsuhChe" pitchFamily="49" charset="-127"/>
                <a:ea typeface="GungsuhChe" pitchFamily="49" charset="-127"/>
              </a:rPr>
              <a:t>AMBIENTALE.</a:t>
            </a:r>
            <a:endParaRPr lang="it-IT" sz="5400" dirty="0"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88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5"/>
            <a:ext cx="3134003" cy="2552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37677"/>
            <a:ext cx="2376264" cy="36724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83183"/>
            <a:ext cx="2626363" cy="1955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1" y="12685"/>
            <a:ext cx="3697289" cy="18599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3168352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37088"/>
            <a:ext cx="3729153" cy="1620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693563"/>
            <a:ext cx="3387893" cy="2163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5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817098522"/>
              </p:ext>
            </p:extLst>
          </p:nvPr>
        </p:nvGraphicFramePr>
        <p:xfrm>
          <a:off x="3851920" y="2914700"/>
          <a:ext cx="4897222" cy="367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706674"/>
              </p:ext>
            </p:extLst>
          </p:nvPr>
        </p:nvGraphicFramePr>
        <p:xfrm>
          <a:off x="179512" y="404664"/>
          <a:ext cx="43924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41934505"/>
              </p:ext>
            </p:extLst>
          </p:nvPr>
        </p:nvGraphicFramePr>
        <p:xfrm>
          <a:off x="4572000" y="188640"/>
          <a:ext cx="43204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3972349063"/>
              </p:ext>
            </p:extLst>
          </p:nvPr>
        </p:nvGraphicFramePr>
        <p:xfrm>
          <a:off x="395536" y="4365104"/>
          <a:ext cx="2664296" cy="220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8069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971600" y="2919158"/>
            <a:ext cx="752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Che cos’è l’inquinamento ambientale ? 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547664" y="2690255"/>
            <a:ext cx="6637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  <a:ea typeface="GungsuhChe" pitchFamily="49" charset="-127"/>
              </a:rPr>
              <a:t>Che cos’è l’inquinamento ambientale ?</a:t>
            </a:r>
            <a:endParaRPr lang="it-IT" sz="3200" dirty="0">
              <a:latin typeface="+mj-lt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93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80312" cy="4536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27791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1560" y="2636912"/>
            <a:ext cx="8348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Quali sono le percentuali indicative delle principali fonti </a:t>
            </a:r>
          </a:p>
          <a:p>
            <a:r>
              <a:rPr lang="it-IT" sz="2800" dirty="0" smtClean="0"/>
              <a:t>di inquinamento atmosferico e acustico 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45789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" y="548680"/>
            <a:ext cx="5845215" cy="50118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49188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79712" y="2492896"/>
            <a:ext cx="4667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Quali possono essere i rimedi </a:t>
            </a:r>
          </a:p>
          <a:p>
            <a:r>
              <a:rPr lang="it-IT" sz="2800" dirty="0" smtClean="0"/>
              <a:t>per questo tragico fenomeno 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954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892"/>
            <a:ext cx="5760640" cy="234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2887568" cy="2574286"/>
          </a:xfrm>
          <a:prstGeom prst="rect">
            <a:avLst/>
          </a:prstGeom>
          <a:scene3d>
            <a:camera prst="obliqueBottomLeft"/>
            <a:lightRig rig="threePt" dir="t"/>
          </a:scene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14947"/>
            <a:ext cx="2949708" cy="221228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92" y="2636912"/>
            <a:ext cx="1994940" cy="313600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916"/>
            <a:ext cx="3641196" cy="25351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3182848" cy="177822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446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23728" y="2584068"/>
            <a:ext cx="433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PROBLEMI DELL’AMBIENTE.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315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51</Words>
  <Application>Microsoft Office PowerPoint</Application>
  <PresentationFormat>Presentazione su schermo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 AMBIENTALE.</dc:title>
  <dc:creator>PCPC</dc:creator>
  <cp:lastModifiedBy>PCPC</cp:lastModifiedBy>
  <cp:revision>14</cp:revision>
  <dcterms:created xsi:type="dcterms:W3CDTF">2011-03-02T18:00:24Z</dcterms:created>
  <dcterms:modified xsi:type="dcterms:W3CDTF">2011-03-07T17:37:58Z</dcterms:modified>
</cp:coreProperties>
</file>