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5B41625-2558-4F0A-A300-68860DF029FA}" type="datetimeFigureOut">
              <a:rPr lang="en-US"/>
              <a:pPr>
                <a:defRPr/>
              </a:pPr>
              <a:t>5/27/2013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51F11A-3369-4EAE-A5D1-C293F0CBB1E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B5F51B-61DE-4965-88C6-0333F31B57C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ADC3-706B-467E-A58A-77DE85161F30}" type="datetimeFigureOut">
              <a:rPr lang="it-IT"/>
              <a:pPr>
                <a:defRPr/>
              </a:pPr>
              <a:t>27/05/2013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E25E-D580-4F8A-8EC3-11921874111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6D82-27D3-4120-AC65-4C17BC88DC48}" type="datetimeFigureOut">
              <a:rPr lang="it-IT"/>
              <a:pPr>
                <a:defRPr/>
              </a:pPr>
              <a:t>27/05/2013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16812-6B9C-44C6-B6EC-120D9755A5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7268-ADA1-4BAB-89F5-145EE5ADB923}" type="datetimeFigureOut">
              <a:rPr lang="it-IT"/>
              <a:pPr>
                <a:defRPr/>
              </a:pPr>
              <a:t>27/05/2013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BB8A1-E787-4810-82AC-F0A96671AD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F8D9D-89E4-43E7-AB77-141C69EB6A75}" type="datetimeFigureOut">
              <a:rPr lang="it-IT"/>
              <a:pPr>
                <a:defRPr/>
              </a:pPr>
              <a:t>27/05/2013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597B0-C439-435F-8102-A99F2DFCEA2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35B2E-0B96-465E-8D79-92C1496CEA3A}" type="datetimeFigureOut">
              <a:rPr lang="it-IT"/>
              <a:pPr>
                <a:defRPr/>
              </a:pPr>
              <a:t>27/05/2013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42D8E-9166-418E-8EE8-DCD6C46BD9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4BA07-5CB5-46DF-BDDA-71613FB7393D}" type="datetimeFigureOut">
              <a:rPr lang="it-IT"/>
              <a:pPr>
                <a:defRPr/>
              </a:pPr>
              <a:t>27/05/2013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20F40-8A4B-4D0A-AB5F-21D9823B23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79F2C-C18E-4EDC-B3B9-AA2036C68511}" type="datetimeFigureOut">
              <a:rPr lang="it-IT"/>
              <a:pPr>
                <a:defRPr/>
              </a:pPr>
              <a:t>27/05/2013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10E38-7AA0-4A00-8B93-652AA848B1F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77596-E4FE-40EE-A89E-C0511F2E7969}" type="datetimeFigureOut">
              <a:rPr lang="it-IT"/>
              <a:pPr>
                <a:defRPr/>
              </a:pPr>
              <a:t>27/05/2013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03ADA-26EA-4DFA-8813-6A249F6D456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9CC9C-A72B-4376-8728-637C632E1878}" type="datetimeFigureOut">
              <a:rPr lang="it-IT"/>
              <a:pPr>
                <a:defRPr/>
              </a:pPr>
              <a:t>27/05/2013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CDB32-0717-41AA-ABB5-98463704133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4B1B5-62AC-45A9-83D3-594B1ECE7797}" type="datetimeFigureOut">
              <a:rPr lang="it-IT"/>
              <a:pPr>
                <a:defRPr/>
              </a:pPr>
              <a:t>27/05/2013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49081-3DA1-42E8-9147-06ABCFB494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016A3-D4A3-4709-A473-D3EE49FB98F3}" type="datetimeFigureOut">
              <a:rPr lang="it-IT"/>
              <a:pPr>
                <a:defRPr/>
              </a:pPr>
              <a:t>27/05/2013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F5C9F-91B0-408F-B0B4-DA3434DFBF4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62F079-1A42-42B7-AEFE-642E5A9E5C77}" type="datetimeFigureOut">
              <a:rPr lang="it-IT"/>
              <a:pPr>
                <a:defRPr/>
              </a:pPr>
              <a:t>27/05/2013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FAD5C2-AE28-423F-98E7-13C7309D358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binat.files.wordpress.com/2008/05/nicephore-niepce.jpg?w=300&amp;h=20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olo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it-IT" dirty="0" smtClean="0"/>
              <a:t>La riproduzione dei colori</a:t>
            </a:r>
          </a:p>
        </p:txBody>
      </p:sp>
      <p:sp>
        <p:nvSpPr>
          <p:cNvPr id="14338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Di </a:t>
            </a:r>
            <a:r>
              <a:rPr lang="it-IT" dirty="0" err="1" smtClean="0">
                <a:solidFill>
                  <a:schemeClr val="tx1"/>
                </a:solidFill>
              </a:rPr>
              <a:t>Ainur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Ryskaliyeva</a:t>
            </a:r>
            <a:r>
              <a:rPr lang="it-IT" dirty="0" smtClean="0">
                <a:solidFill>
                  <a:schemeClr val="tx1"/>
                </a:solidFill>
              </a:rPr>
              <a:t> 3B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Anno scolastico 2012-2013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contenuto 4"/>
          <p:cNvSpPr>
            <a:spLocks noGrp="1"/>
          </p:cNvSpPr>
          <p:nvPr>
            <p:ph sz="half" idx="1"/>
          </p:nvPr>
        </p:nvSpPr>
        <p:spPr>
          <a:xfrm>
            <a:off x="468313" y="620713"/>
            <a:ext cx="4038600" cy="5678487"/>
          </a:xfrm>
        </p:spPr>
        <p:txBody>
          <a:bodyPr/>
          <a:lstStyle/>
          <a:p>
            <a:pPr marL="0" indent="14288">
              <a:buFont typeface="Arial" charset="0"/>
              <a:buNone/>
            </a:pPr>
            <a:r>
              <a:rPr lang="it-IT" sz="2200" dirty="0" smtClean="0"/>
              <a:t>La prima produzione con la nuova </a:t>
            </a:r>
            <a:r>
              <a:rPr lang="it-IT" sz="2200" dirty="0" smtClean="0"/>
              <a:t>sostanza fotosensibile </a:t>
            </a:r>
            <a:r>
              <a:rPr lang="it-IT" sz="2200" dirty="0" smtClean="0"/>
              <a:t>risale al 1822. Si tratta di un'incisione su vetro raffigurante papa Pio </a:t>
            </a:r>
            <a:r>
              <a:rPr lang="it-IT" sz="2200" dirty="0" err="1" smtClean="0"/>
              <a:t>VII</a:t>
            </a:r>
            <a:r>
              <a:rPr lang="it-IT" sz="2200" dirty="0" smtClean="0"/>
              <a:t>. La riproduzione andò distrutta poco dopo e la più antica immagine oggi esistente fu ottenuta da </a:t>
            </a:r>
            <a:r>
              <a:rPr lang="it-IT" sz="2200" dirty="0" err="1" smtClean="0"/>
              <a:t>Niépce</a:t>
            </a:r>
            <a:r>
              <a:rPr lang="it-IT" sz="2200" dirty="0" smtClean="0"/>
              <a:t> nel 1826, utilizzando una camera oscura il cui obiettivo era una lente biconvessa.</a:t>
            </a:r>
          </a:p>
          <a:p>
            <a:pPr marL="0" indent="14288">
              <a:buFont typeface="Arial" charset="0"/>
              <a:buNone/>
            </a:pPr>
            <a:r>
              <a:rPr lang="it-IT" sz="2200" dirty="0" smtClean="0"/>
              <a:t>Nel 1829 fondò con Louis </a:t>
            </a:r>
            <a:r>
              <a:rPr lang="it-IT" sz="2200" dirty="0" err="1" smtClean="0"/>
              <a:t>Daguerre</a:t>
            </a:r>
            <a:r>
              <a:rPr lang="it-IT" sz="2200" dirty="0" smtClean="0"/>
              <a:t>, una società per lo sviluppo delle tecniche fotografiche. Tra il 1840 e il 1870 i processi e i materiali fotografici vengono perfezionati.</a:t>
            </a:r>
          </a:p>
        </p:txBody>
      </p:sp>
      <p:pic>
        <p:nvPicPr>
          <p:cNvPr id="15362" name="Picture 2" descr="camera_oscura_niep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2943225"/>
            <a:ext cx="38100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643438" y="6015038"/>
            <a:ext cx="4176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Camera oscura con lente di Niepce</a:t>
            </a:r>
            <a:r>
              <a:rPr lang="it-IT" sz="12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.</a:t>
            </a:r>
            <a:endParaRPr lang="it-IT" sz="1200" b="1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contenuto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608512" cy="4536504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sz="2200" dirty="0" smtClean="0"/>
              <a:t>      </a:t>
            </a:r>
            <a:r>
              <a:rPr lang="it-IT" sz="2200" dirty="0" err="1" smtClean="0"/>
              <a:t>Seebeck</a:t>
            </a:r>
            <a:r>
              <a:rPr lang="it-IT" sz="2200" dirty="0" smtClean="0"/>
              <a:t> </a:t>
            </a:r>
            <a:r>
              <a:rPr lang="it-IT" sz="2200" dirty="0" smtClean="0"/>
              <a:t>e  </a:t>
            </a:r>
            <a:r>
              <a:rPr lang="it-IT" sz="2200" dirty="0" err="1" smtClean="0"/>
              <a:t>Herschel</a:t>
            </a:r>
            <a:r>
              <a:rPr lang="it-IT" sz="2200" dirty="0" smtClean="0"/>
              <a:t> ,  Becquerel ,Hill e Joseph </a:t>
            </a:r>
            <a:r>
              <a:rPr lang="it-IT" sz="2200" dirty="0" err="1" smtClean="0"/>
              <a:t>Nicéphore</a:t>
            </a:r>
            <a:r>
              <a:rPr lang="it-IT" sz="2200" dirty="0" smtClean="0"/>
              <a:t> </a:t>
            </a:r>
            <a:r>
              <a:rPr lang="it-IT" sz="2200" dirty="0" err="1" smtClean="0"/>
              <a:t>Niépce</a:t>
            </a:r>
            <a:r>
              <a:rPr lang="it-IT" sz="2200" dirty="0" smtClean="0"/>
              <a:t> erano riusciti a ottenere delle registrazioni instabili di oggetti colorati, per un fenomeno di interferenza all'interno dello strato sensibile. Tale fenomeno venne utilizzato da Gabriel </a:t>
            </a:r>
            <a:r>
              <a:rPr lang="it-IT" sz="2200" dirty="0" err="1" smtClean="0"/>
              <a:t>Lippmann</a:t>
            </a:r>
            <a:r>
              <a:rPr lang="it-IT" sz="2200" dirty="0" smtClean="0"/>
              <a:t>, in un procedimento messo a punto nel 1891, ma successivamente il procedimento fu abbandonato per la difficoltà nella preparazione dei materiali e del loro trattamento.</a:t>
            </a:r>
          </a:p>
          <a:p>
            <a:endParaRPr lang="it-IT" dirty="0" smtClean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pic>
        <p:nvPicPr>
          <p:cNvPr id="16387" name="Picture 1" descr="La prima fotografia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292080" y="2492896"/>
            <a:ext cx="3609975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4932040" y="5157192"/>
            <a:ext cx="44275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="1" dirty="0">
                <a:solidFill>
                  <a:srgbClr val="000000"/>
                </a:solidFill>
                <a:latin typeface="+mn-lt"/>
                <a:cs typeface="Arial" charset="0"/>
              </a:rPr>
              <a:t>La prima ripresa fotografica vera e propria venne realizzata nel 1827 dal francese </a:t>
            </a:r>
            <a:r>
              <a:rPr lang="it-IT" sz="2000" b="1" dirty="0" err="1">
                <a:solidFill>
                  <a:srgbClr val="000000"/>
                </a:solidFill>
                <a:latin typeface="+mn-lt"/>
                <a:cs typeface="Arial" charset="0"/>
              </a:rPr>
              <a:t>Nicéphore</a:t>
            </a:r>
            <a:r>
              <a:rPr lang="it-IT" sz="2000" b="1" dirty="0">
                <a:solidFill>
                  <a:srgbClr val="000000"/>
                </a:solidFill>
                <a:latin typeface="+mn-lt"/>
                <a:cs typeface="Arial" charset="0"/>
              </a:rPr>
              <a:t> </a:t>
            </a:r>
            <a:r>
              <a:rPr lang="it-IT" sz="2000" b="1" dirty="0" err="1">
                <a:solidFill>
                  <a:srgbClr val="000000"/>
                </a:solidFill>
                <a:latin typeface="+mn-lt"/>
                <a:cs typeface="Arial" charset="0"/>
              </a:rPr>
              <a:t>Niépce</a:t>
            </a:r>
            <a:r>
              <a:rPr lang="it-IT" sz="2000" b="1" dirty="0">
                <a:solidFill>
                  <a:srgbClr val="000000"/>
                </a:solidFill>
                <a:latin typeface="+mn-lt"/>
                <a:cs typeface="Arial" charset="0"/>
              </a:rPr>
              <a:t>, che mise a punto anche il relativo apparecchio.</a:t>
            </a:r>
            <a:endParaRPr lang="it-IT" sz="2000" b="1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contenuto 2"/>
          <p:cNvSpPr>
            <a:spLocks noGrp="1"/>
          </p:cNvSpPr>
          <p:nvPr>
            <p:ph sz="half" idx="1"/>
          </p:nvPr>
        </p:nvSpPr>
        <p:spPr>
          <a:xfrm>
            <a:off x="0" y="260648"/>
            <a:ext cx="5508104" cy="5904656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sz="2000" dirty="0" smtClean="0"/>
              <a:t>         Nel frattempo Maxwell aveva teorizzato i principi della sintesi additiva dei colori e nel 1855 aveva ottenuto i primi risultati, che rese pubblici nel 1861. Nel suo procedimento l'oggetto colorato veniva ripreso su tre diverse lastre attraverso tre filtri di colore blu, verde e rosso; venivano poi ricavate tre diapositive che, proiettate su uno schermo mediante tre proiettori ,riproducevano a colori il soggetto. Un procedimento simile, venne ideato, nel 1862, da  </a:t>
            </a:r>
            <a:r>
              <a:rPr lang="it-IT" sz="2000" dirty="0" err="1" smtClean="0"/>
              <a:t>Ducos</a:t>
            </a:r>
            <a:r>
              <a:rPr lang="it-IT" sz="2000" dirty="0" smtClean="0"/>
              <a:t> </a:t>
            </a:r>
            <a:r>
              <a:rPr lang="it-IT" sz="2000" dirty="0" err="1" smtClean="0"/>
              <a:t>du</a:t>
            </a:r>
            <a:r>
              <a:rPr lang="it-IT" sz="2000" dirty="0" smtClean="0"/>
              <a:t> </a:t>
            </a:r>
            <a:r>
              <a:rPr lang="it-IT" sz="2000" dirty="0" err="1" smtClean="0"/>
              <a:t>Hauron</a:t>
            </a:r>
            <a:r>
              <a:rPr lang="it-IT" sz="2000" dirty="0" smtClean="0"/>
              <a:t>. Il procedimento venne ripreso in considerazione negli ultimi anni del sec. XIX quando furono disponibili materiali sensibili con i quali era possibile effettuare la ripresa attraverso un reticolo di linee o di granuli di colore blu, verde e rosso; in seguito all'inversione dell'immagine in bianco e nero, il complesso immagine-reticolo osservato per trasparenza restituiva i colori originali. 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  <p:pic>
        <p:nvPicPr>
          <p:cNvPr id="18435" name="Picture 1" descr="Tartan_Ribb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276872"/>
            <a:ext cx="33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5759450" y="5229200"/>
            <a:ext cx="33845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it-IT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La prima fotografia a colori scattata da Maxwell nel 1861</a:t>
            </a:r>
            <a:r>
              <a:rPr lang="it-IT" b="1" dirty="0">
                <a:latin typeface="Calibri" pitchFamily="34" charset="0"/>
                <a:ea typeface="Times New Roman" pitchFamily="18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contenuto 2"/>
          <p:cNvSpPr>
            <a:spLocks noGrp="1"/>
          </p:cNvSpPr>
          <p:nvPr>
            <p:ph sz="half" idx="1"/>
          </p:nvPr>
        </p:nvSpPr>
        <p:spPr>
          <a:xfrm>
            <a:off x="611560" y="1700808"/>
            <a:ext cx="8289925" cy="3312889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sz="2000" dirty="0" smtClean="0"/>
              <a:t>        I fratelli Lumière realizzarono le lastre </a:t>
            </a:r>
            <a:r>
              <a:rPr lang="it-IT" sz="2000" dirty="0" err="1" smtClean="0"/>
              <a:t>Autochrome</a:t>
            </a:r>
            <a:r>
              <a:rPr lang="it-IT" sz="2000" dirty="0" smtClean="0"/>
              <a:t>, la cui produzione iniziò nel 1907. Materiali vennero prodotti in Germania e in Gran Bretagna. Nel 1908 A. K. </a:t>
            </a:r>
            <a:r>
              <a:rPr lang="it-IT" sz="2000" dirty="0" err="1" smtClean="0"/>
              <a:t>Dorian</a:t>
            </a:r>
            <a:r>
              <a:rPr lang="it-IT" sz="2000" dirty="0" smtClean="0"/>
              <a:t> propose di sostituire i reticoli colorati con un insieme di minuscole lenti . Tutti questi procedimenti non consentivano la produzione di stampe a colori. L'unico a ottenere copie fotografiche su carta fu E. </a:t>
            </a:r>
            <a:r>
              <a:rPr lang="it-IT" sz="2000" dirty="0" err="1" smtClean="0"/>
              <a:t>Vallot</a:t>
            </a:r>
            <a:r>
              <a:rPr lang="it-IT" sz="2000" dirty="0" smtClean="0"/>
              <a:t> che nel 1895 aveva ripreso un'idea di </a:t>
            </a:r>
            <a:r>
              <a:rPr lang="it-IT" sz="2000" dirty="0" err="1" smtClean="0"/>
              <a:t>Ducos</a:t>
            </a:r>
            <a:r>
              <a:rPr lang="it-IT" sz="2000" dirty="0" smtClean="0"/>
              <a:t> </a:t>
            </a:r>
            <a:r>
              <a:rPr lang="it-IT" sz="2000" dirty="0" err="1" smtClean="0"/>
              <a:t>du</a:t>
            </a:r>
            <a:r>
              <a:rPr lang="it-IT" sz="2000" dirty="0" smtClean="0"/>
              <a:t> </a:t>
            </a:r>
            <a:r>
              <a:rPr lang="it-IT" sz="2000" dirty="0" err="1" smtClean="0"/>
              <a:t>Hauron</a:t>
            </a:r>
            <a:r>
              <a:rPr lang="it-IT" sz="2000" dirty="0" smtClean="0"/>
              <a:t> ma non ebbe successo commerciale. L'era della fotografia a colori moderna iniziò nel 1935 con la pellicola per diapositive </a:t>
            </a:r>
            <a:r>
              <a:rPr lang="it-IT" sz="2000" dirty="0" err="1" smtClean="0"/>
              <a:t>Kodachrome</a:t>
            </a:r>
            <a:r>
              <a:rPr lang="it-IT" sz="2000" dirty="0" smtClean="0"/>
              <a:t>, seguita dalla </a:t>
            </a:r>
            <a:r>
              <a:rPr lang="it-IT" sz="2000" dirty="0" err="1" smtClean="0"/>
              <a:t>Agfacolor</a:t>
            </a:r>
            <a:r>
              <a:rPr lang="it-IT" sz="2000" dirty="0" smtClean="0"/>
              <a:t>. Infine la Ciba realizzò il sistema </a:t>
            </a:r>
            <a:r>
              <a:rPr lang="it-IT" sz="2000" dirty="0" err="1" smtClean="0"/>
              <a:t>Cibachrome</a:t>
            </a:r>
            <a:r>
              <a:rPr lang="it-IT" sz="2000" dirty="0" smtClean="0"/>
              <a:t>, per la stampa di diapositive.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613" cy="346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3200" dirty="0" smtClean="0"/>
              <a:t>Due  processi di formazione dei colori.</a:t>
            </a:r>
            <a:endParaRPr lang="en-US" sz="3200" dirty="0"/>
          </a:p>
        </p:txBody>
      </p:sp>
      <p:sp>
        <p:nvSpPr>
          <p:cNvPr id="20482" name="Content Placeholder 7"/>
          <p:cNvSpPr>
            <a:spLocks noGrp="1"/>
          </p:cNvSpPr>
          <p:nvPr>
            <p:ph sz="half" idx="1"/>
          </p:nvPr>
        </p:nvSpPr>
        <p:spPr>
          <a:xfrm>
            <a:off x="0" y="2060575"/>
            <a:ext cx="4043363" cy="355758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sz="1600" dirty="0" smtClean="0"/>
              <a:t>         </a:t>
            </a:r>
            <a:r>
              <a:rPr lang="it-IT" sz="2000" b="1" dirty="0" smtClean="0">
                <a:solidFill>
                  <a:srgbClr val="FF0000"/>
                </a:solidFill>
              </a:rPr>
              <a:t>LA SINTESI ADDITIVA</a:t>
            </a:r>
            <a:r>
              <a:rPr lang="it-IT" sz="2000" b="1" dirty="0" smtClean="0"/>
              <a:t> </a:t>
            </a:r>
            <a:r>
              <a:rPr lang="it-IT" sz="2000" dirty="0" smtClean="0"/>
              <a:t>- Nella sintesi additiva con tre colori primari: rosso, verde e blu,siamo in grado di riprodurre la maggior parte dei colori visibili. Questa sintesi è alla base del funzionamento dei monitor o dei televisori e si applica a tutte le situazioni, dove i colori sono formati dalla luce, dalla mescolanza e dalla somma di lunghezze d’onda diverse.</a:t>
            </a:r>
            <a:endParaRPr lang="en-US" sz="2000" dirty="0" smtClean="0"/>
          </a:p>
        </p:txBody>
      </p:sp>
      <p:sp>
        <p:nvSpPr>
          <p:cNvPr id="20483" name="Content Placeholder 8"/>
          <p:cNvSpPr>
            <a:spLocks noGrp="1"/>
          </p:cNvSpPr>
          <p:nvPr>
            <p:ph sz="half" idx="2"/>
          </p:nvPr>
        </p:nvSpPr>
        <p:spPr>
          <a:xfrm>
            <a:off x="5187950" y="2060575"/>
            <a:ext cx="3956050" cy="19732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sz="2000" b="1" dirty="0" smtClean="0"/>
              <a:t>        </a:t>
            </a:r>
            <a:r>
              <a:rPr lang="it-IT" sz="2000" b="1" dirty="0" smtClean="0">
                <a:solidFill>
                  <a:srgbClr val="FF0000"/>
                </a:solidFill>
              </a:rPr>
              <a:t>LA SINTESI SOTTRATIVA </a:t>
            </a:r>
            <a:r>
              <a:rPr lang="it-IT" sz="2000" dirty="0" smtClean="0"/>
              <a:t>– Si riferisce ai pigmenti e alle sostanze capaci di assumere determinate colorazioni assorbendo le lunghezze d’onda complementari.</a:t>
            </a:r>
            <a:endParaRPr lang="en-US" sz="2000" dirty="0" smtClean="0"/>
          </a:p>
        </p:txBody>
      </p:sp>
      <p:sp>
        <p:nvSpPr>
          <p:cNvPr id="5" name="Down Arrow 4"/>
          <p:cNvSpPr/>
          <p:nvPr/>
        </p:nvSpPr>
        <p:spPr>
          <a:xfrm rot="3070609">
            <a:off x="3537744" y="500856"/>
            <a:ext cx="196850" cy="18240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 rot="18955971">
            <a:off x="5137150" y="609600"/>
            <a:ext cx="204788" cy="16065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486" name="Picture 9" descr="sintesi_additiva_e_sintesi_sottratti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301875"/>
            <a:ext cx="6048698" cy="255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Fonti</a:t>
            </a:r>
          </a:p>
        </p:txBody>
      </p:sp>
      <p:sp>
        <p:nvSpPr>
          <p:cNvPr id="21506" name="Segnaposto contenuto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it-IT" sz="2000" dirty="0" err="1" smtClean="0"/>
              <a:t>it.wikipedia.org</a:t>
            </a:r>
            <a:r>
              <a:rPr lang="it-IT" sz="2000" dirty="0" smtClean="0"/>
              <a:t> </a:t>
            </a:r>
          </a:p>
          <a:p>
            <a:pPr>
              <a:buFont typeface="Arial" charset="0"/>
              <a:buNone/>
            </a:pPr>
            <a:r>
              <a:rPr lang="it-IT" sz="2000" dirty="0" smtClean="0"/>
              <a:t>www.fotozona.it</a:t>
            </a:r>
          </a:p>
          <a:p>
            <a:pPr>
              <a:buFont typeface="Arial" charset="0"/>
              <a:buNone/>
            </a:pPr>
            <a:r>
              <a:rPr lang="it-IT" sz="2000" dirty="0" smtClean="0"/>
              <a:t>www.sapere.it</a:t>
            </a:r>
          </a:p>
          <a:p>
            <a:pPr>
              <a:buFont typeface="Arial" charset="0"/>
              <a:buNone/>
            </a:pPr>
            <a:r>
              <a:rPr lang="it-IT" sz="2000" dirty="0" smtClean="0"/>
              <a:t>www.avmagazine.it</a:t>
            </a:r>
          </a:p>
          <a:p>
            <a:pPr>
              <a:buFont typeface="Arial" charset="0"/>
              <a:buNone/>
            </a:pPr>
            <a:r>
              <a:rPr lang="it-IT" sz="2000" dirty="0" err="1" smtClean="0"/>
              <a:t>binat.wordpress.com</a:t>
            </a:r>
            <a:endParaRPr lang="it-IT" sz="2000" dirty="0" smtClean="0"/>
          </a:p>
          <a:p>
            <a:pPr>
              <a:buFont typeface="Arial" charset="0"/>
              <a:buNone/>
            </a:pPr>
            <a:endParaRPr lang="it-IT" sz="1600" dirty="0" smtClean="0"/>
          </a:p>
          <a:p>
            <a:pPr>
              <a:buFont typeface="Arial" charset="0"/>
              <a:buNone/>
            </a:pPr>
            <a:r>
              <a:rPr lang="it-IT" sz="1600" dirty="0" smtClean="0"/>
              <a:t> </a:t>
            </a:r>
          </a:p>
          <a:p>
            <a:endParaRPr lang="it-IT" sz="1600" dirty="0" smtClean="0"/>
          </a:p>
          <a:p>
            <a:endParaRPr lang="it-IT" dirty="0" smtClean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481</Words>
  <Application>Microsoft Office PowerPoint</Application>
  <PresentationFormat>Presentazione su schermo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La riproduzione dei colori</vt:lpstr>
      <vt:lpstr>Diapositiva 2</vt:lpstr>
      <vt:lpstr>Diapositiva 3</vt:lpstr>
      <vt:lpstr>Diapositiva 4</vt:lpstr>
      <vt:lpstr>Diapositiva 5</vt:lpstr>
      <vt:lpstr>Due  processi di formazione dei colori.</vt:lpstr>
      <vt:lpstr>Fonti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riproduzione dei colori</dc:title>
  <dc:creator>Ainur</dc:creator>
  <cp:lastModifiedBy>Ainur</cp:lastModifiedBy>
  <cp:revision>16</cp:revision>
  <dcterms:created xsi:type="dcterms:W3CDTF">2013-05-18T16:55:59Z</dcterms:created>
  <dcterms:modified xsi:type="dcterms:W3CDTF">2013-05-27T20:27:12Z</dcterms:modified>
</cp:coreProperties>
</file>