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714" autoAdjust="0"/>
  </p:normalViewPr>
  <p:slideViewPr>
    <p:cSldViewPr>
      <p:cViewPr varScale="1">
        <p:scale>
          <a:sx n="65" d="100"/>
          <a:sy n="65" d="100"/>
        </p:scale>
        <p:origin x="-1296" y="-10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31"/>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38"/>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Rettangolo 39"/>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Rettangolo 40"/>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0" name="Rettangolo 41"/>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Rettangolo 55"/>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ttangolo 64"/>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Rettangolo 65"/>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4" name="Rettangolo 66"/>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Titolo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it-IT" smtClean="0"/>
              <a:t>Fare clic per modificare lo stile del titolo</a:t>
            </a:r>
            <a:endParaRPr lang="en-US"/>
          </a:p>
        </p:txBody>
      </p:sp>
      <p:sp>
        <p:nvSpPr>
          <p:cNvPr id="9" name="Sottotitolo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it-IT" smtClean="0"/>
              <a:t>Fare clic per modificare lo stile del sottotitolo dello schema</a:t>
            </a:r>
            <a:endParaRPr lang="en-US"/>
          </a:p>
        </p:txBody>
      </p:sp>
      <p:sp>
        <p:nvSpPr>
          <p:cNvPr id="15" name="Segnaposto data 27"/>
          <p:cNvSpPr>
            <a:spLocks noGrp="1"/>
          </p:cNvSpPr>
          <p:nvPr>
            <p:ph type="dt" sz="half" idx="10"/>
          </p:nvPr>
        </p:nvSpPr>
        <p:spPr/>
        <p:txBody>
          <a:bodyPr/>
          <a:lstStyle>
            <a:lvl1pPr>
              <a:defRPr/>
            </a:lvl1pPr>
            <a:extLst/>
          </a:lstStyle>
          <a:p>
            <a:pPr>
              <a:defRPr/>
            </a:pPr>
            <a:fld id="{F4B744E4-4275-4F3D-89FF-18DE8F36F6D8}" type="datetimeFigureOut">
              <a:rPr lang="it-IT"/>
              <a:pPr>
                <a:defRPr/>
              </a:pPr>
              <a:t>25/03/2009</a:t>
            </a:fld>
            <a:endParaRPr lang="it-IT"/>
          </a:p>
        </p:txBody>
      </p:sp>
      <p:sp>
        <p:nvSpPr>
          <p:cNvPr id="16" name="Segnaposto piè di pagina 16"/>
          <p:cNvSpPr>
            <a:spLocks noGrp="1"/>
          </p:cNvSpPr>
          <p:nvPr>
            <p:ph type="ftr" sz="quarter" idx="11"/>
          </p:nvPr>
        </p:nvSpPr>
        <p:spPr/>
        <p:txBody>
          <a:bodyPr/>
          <a:lstStyle>
            <a:lvl1pPr>
              <a:defRPr/>
            </a:lvl1pPr>
            <a:extLst/>
          </a:lstStyle>
          <a:p>
            <a:pPr>
              <a:defRPr/>
            </a:pPr>
            <a:endParaRPr lang="it-IT"/>
          </a:p>
        </p:txBody>
      </p:sp>
      <p:sp>
        <p:nvSpPr>
          <p:cNvPr id="17" name="Segnaposto numero diapositiva 28"/>
          <p:cNvSpPr>
            <a:spLocks noGrp="1"/>
          </p:cNvSpPr>
          <p:nvPr>
            <p:ph type="sldNum" sz="quarter" idx="12"/>
          </p:nvPr>
        </p:nvSpPr>
        <p:spPr/>
        <p:txBody>
          <a:bodyPr/>
          <a:lstStyle>
            <a:lvl1pPr>
              <a:defRPr/>
            </a:lvl1pPr>
            <a:extLst/>
          </a:lstStyle>
          <a:p>
            <a:pPr>
              <a:defRPr/>
            </a:pPr>
            <a:fld id="{7B6E5CE8-2F54-4EA9-A5DB-5656EA3CD9CE}" type="slidenum">
              <a:rPr lang="it-IT"/>
              <a:pPr>
                <a:defRPr/>
              </a:pPr>
              <a:t>‹N›</a:t>
            </a:fld>
            <a:endParaRPr lang="it-IT"/>
          </a:p>
        </p:txBody>
      </p:sp>
    </p:spTree>
  </p:cSld>
  <p:clrMapOvr>
    <a:masterClrMapping/>
  </p:clrMapOvr>
  <p:transition spd="med">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contenuto 2"/>
          <p:cNvSpPr>
            <a:spLocks noGrp="1"/>
          </p:cNvSpPr>
          <p:nvPr>
            <p:ph idx="1"/>
          </p:nvPr>
        </p:nvSpPr>
        <p:spPr/>
        <p:txBody>
          <a:bodyPr/>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13"/>
          <p:cNvSpPr>
            <a:spLocks noGrp="1"/>
          </p:cNvSpPr>
          <p:nvPr>
            <p:ph type="dt" sz="half" idx="10"/>
          </p:nvPr>
        </p:nvSpPr>
        <p:spPr/>
        <p:txBody>
          <a:bodyPr/>
          <a:lstStyle>
            <a:lvl1pPr>
              <a:defRPr/>
            </a:lvl1pPr>
          </a:lstStyle>
          <a:p>
            <a:pPr>
              <a:defRPr/>
            </a:pPr>
            <a:fld id="{52C438A1-C4DB-4FFF-8CB0-A0FA98B44A6A}" type="datetimeFigureOut">
              <a:rPr lang="it-IT"/>
              <a:pPr>
                <a:defRPr/>
              </a:pPr>
              <a:t>25/03/2009</a:t>
            </a:fld>
            <a:endParaRPr lang="it-IT"/>
          </a:p>
        </p:txBody>
      </p:sp>
      <p:sp>
        <p:nvSpPr>
          <p:cNvPr id="5" name="Segnaposto piè di pagina 2"/>
          <p:cNvSpPr>
            <a:spLocks noGrp="1"/>
          </p:cNvSpPr>
          <p:nvPr>
            <p:ph type="ftr" sz="quarter" idx="11"/>
          </p:nvPr>
        </p:nvSpPr>
        <p:spPr/>
        <p:txBody>
          <a:bodyPr/>
          <a:lstStyle>
            <a:lvl1pPr>
              <a:defRPr/>
            </a:lvl1pPr>
          </a:lstStyle>
          <a:p>
            <a:pPr>
              <a:defRPr/>
            </a:pPr>
            <a:endParaRPr lang="it-IT"/>
          </a:p>
        </p:txBody>
      </p:sp>
      <p:sp>
        <p:nvSpPr>
          <p:cNvPr id="6" name="Segnaposto numero diapositiva 22"/>
          <p:cNvSpPr>
            <a:spLocks noGrp="1"/>
          </p:cNvSpPr>
          <p:nvPr>
            <p:ph type="sldNum" sz="quarter" idx="12"/>
          </p:nvPr>
        </p:nvSpPr>
        <p:spPr/>
        <p:txBody>
          <a:bodyPr/>
          <a:lstStyle>
            <a:lvl1pPr>
              <a:defRPr/>
            </a:lvl1pPr>
          </a:lstStyle>
          <a:p>
            <a:pPr>
              <a:defRPr/>
            </a:pPr>
            <a:fld id="{A10ADD90-3646-416D-BA4B-B5EABDC2CF2D}" type="slidenum">
              <a:rPr lang="it-IT"/>
              <a:pPr>
                <a:defRPr/>
              </a:pPr>
              <a:t>‹N›</a:t>
            </a:fld>
            <a:endParaRPr lang="it-IT"/>
          </a:p>
        </p:txBody>
      </p:sp>
    </p:spTree>
  </p:cSld>
  <p:clrMapOvr>
    <a:masterClrMapping/>
  </p:clrMapOvr>
  <p:transition spd="med">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Figura a mano libera 1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5" name="Figura a mano libera 1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Figura a mano libera 12"/>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Figura a mano libera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Figura a mano libera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9" name="Figura a mano libera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0" name="Figura a mano libera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1" name="Figura a mano libera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Figura a mano libera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3" name="Figura a mano libera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Figura a mano libera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5" name="Figura a mano libera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6" name="Figura a mano libera 24"/>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7" name="Figura a mano libera 25"/>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8" name="Figura a mano libera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9" name="Rettangolo 6"/>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0" name="Rettangolo 7"/>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1" name="Rettangolo 8"/>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2" name="Rettangolo 9"/>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3" name="Rettangolo 10"/>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4" name="Rettangolo 11"/>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Segnaposto testo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it-IT" smtClean="0"/>
              <a:t>Fare clic per modificare stili del testo dello schema</a:t>
            </a:r>
          </a:p>
        </p:txBody>
      </p:sp>
      <p:sp>
        <p:nvSpPr>
          <p:cNvPr id="2" name="Titolo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it-IT" smtClean="0"/>
              <a:t>Fare clic per modificare lo stile del titolo</a:t>
            </a:r>
            <a:endParaRPr lang="en-US"/>
          </a:p>
        </p:txBody>
      </p:sp>
      <p:sp>
        <p:nvSpPr>
          <p:cNvPr id="25" name="Segnaposto data 3"/>
          <p:cNvSpPr>
            <a:spLocks noGrp="1"/>
          </p:cNvSpPr>
          <p:nvPr>
            <p:ph type="dt" sz="half" idx="10"/>
          </p:nvPr>
        </p:nvSpPr>
        <p:spPr/>
        <p:txBody>
          <a:bodyPr/>
          <a:lstStyle>
            <a:lvl1pPr>
              <a:defRPr/>
            </a:lvl1pPr>
            <a:extLst/>
          </a:lstStyle>
          <a:p>
            <a:pPr>
              <a:defRPr/>
            </a:pPr>
            <a:fld id="{31E4D15D-D462-478F-AD1D-4BF732488557}" type="datetimeFigureOut">
              <a:rPr lang="it-IT"/>
              <a:pPr>
                <a:defRPr/>
              </a:pPr>
              <a:t>25/03/2009</a:t>
            </a:fld>
            <a:endParaRPr lang="it-IT"/>
          </a:p>
        </p:txBody>
      </p:sp>
      <p:sp>
        <p:nvSpPr>
          <p:cNvPr id="26" name="Segnaposto piè di pagina 4"/>
          <p:cNvSpPr>
            <a:spLocks noGrp="1"/>
          </p:cNvSpPr>
          <p:nvPr>
            <p:ph type="ftr" sz="quarter" idx="11"/>
          </p:nvPr>
        </p:nvSpPr>
        <p:spPr/>
        <p:txBody>
          <a:bodyPr/>
          <a:lstStyle>
            <a:lvl1pPr>
              <a:defRPr/>
            </a:lvl1pPr>
            <a:extLst/>
          </a:lstStyle>
          <a:p>
            <a:pPr>
              <a:defRPr/>
            </a:pPr>
            <a:endParaRPr lang="it-IT"/>
          </a:p>
        </p:txBody>
      </p:sp>
      <p:sp>
        <p:nvSpPr>
          <p:cNvPr id="27" name="Segnaposto numero diapositiva 5"/>
          <p:cNvSpPr>
            <a:spLocks noGrp="1"/>
          </p:cNvSpPr>
          <p:nvPr>
            <p:ph type="sldNum" sz="quarter" idx="12"/>
          </p:nvPr>
        </p:nvSpPr>
        <p:spPr/>
        <p:txBody>
          <a:bodyPr/>
          <a:lstStyle>
            <a:lvl1pPr>
              <a:defRPr/>
            </a:lvl1pPr>
            <a:extLst/>
          </a:lstStyle>
          <a:p>
            <a:pPr>
              <a:defRPr/>
            </a:pPr>
            <a:fld id="{5972DF56-7FAE-42FB-8D19-8E0766B662F6}" type="slidenum">
              <a:rPr lang="it-IT"/>
              <a:pPr>
                <a:defRPr/>
              </a:pPr>
              <a:t>‹N›</a:t>
            </a:fld>
            <a:endParaRPr lang="it-IT"/>
          </a:p>
        </p:txBody>
      </p:sp>
    </p:spTree>
  </p:cSld>
  <p:clrMapOvr>
    <a:masterClrMapping/>
  </p:clrMapOvr>
  <p:transition spd="med">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512064"/>
            <a:ext cx="8229600" cy="914400"/>
          </a:xfrm>
        </p:spPr>
        <p:txBody>
          <a:bodyPr/>
          <a:lstStyle>
            <a:extLst/>
          </a:lstStyle>
          <a:p>
            <a:r>
              <a:rPr lang="it-IT" smtClean="0"/>
              <a:t>Fare clic per modificare lo stile del titolo</a:t>
            </a:r>
            <a:endParaRPr lang="en-US"/>
          </a:p>
        </p:txBody>
      </p:sp>
      <p:sp>
        <p:nvSpPr>
          <p:cNvPr id="3" name="Segnaposto contenuto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lvl1pPr>
            <a:extLst/>
          </a:lstStyle>
          <a:p>
            <a:pPr>
              <a:defRPr/>
            </a:pPr>
            <a:fld id="{96A0A529-2D76-4176-BD3D-96D4E8F25C68}" type="datetimeFigureOut">
              <a:rPr lang="it-IT"/>
              <a:pPr>
                <a:defRPr/>
              </a:pPr>
              <a:t>25/03/2009</a:t>
            </a:fld>
            <a:endParaRPr lang="it-IT"/>
          </a:p>
        </p:txBody>
      </p:sp>
      <p:sp>
        <p:nvSpPr>
          <p:cNvPr id="6" name="Segnaposto piè di pagina 5"/>
          <p:cNvSpPr>
            <a:spLocks noGrp="1"/>
          </p:cNvSpPr>
          <p:nvPr>
            <p:ph type="ftr" sz="quarter" idx="11"/>
          </p:nvPr>
        </p:nvSpPr>
        <p:spPr/>
        <p:txBody>
          <a:bodyPr/>
          <a:lstStyle>
            <a:lvl1pPr>
              <a:defRPr/>
            </a:lvl1pPr>
            <a:extLst/>
          </a:lstStyle>
          <a:p>
            <a:pPr>
              <a:defRPr/>
            </a:pPr>
            <a:endParaRPr lang="it-IT"/>
          </a:p>
        </p:txBody>
      </p:sp>
      <p:sp>
        <p:nvSpPr>
          <p:cNvPr id="7" name="Segnaposto numero diapositiva 6"/>
          <p:cNvSpPr>
            <a:spLocks noGrp="1"/>
          </p:cNvSpPr>
          <p:nvPr>
            <p:ph type="sldNum" sz="quarter" idx="12"/>
          </p:nvPr>
        </p:nvSpPr>
        <p:spPr/>
        <p:txBody>
          <a:bodyPr/>
          <a:lstStyle>
            <a:lvl1pPr>
              <a:defRPr/>
            </a:lvl1pPr>
            <a:extLst/>
          </a:lstStyle>
          <a:p>
            <a:pPr>
              <a:defRPr/>
            </a:pPr>
            <a:fld id="{C5F8BC82-E126-4C8B-8F91-D520A567BE7E}" type="slidenum">
              <a:rPr lang="it-IT"/>
              <a:pPr>
                <a:defRPr/>
              </a:pPr>
              <a:t>‹N›</a:t>
            </a:fld>
            <a:endParaRPr lang="it-IT"/>
          </a:p>
        </p:txBody>
      </p:sp>
    </p:spTree>
  </p:cSld>
  <p:clrMapOvr>
    <a:masterClrMapping/>
  </p:clrMapOvr>
  <p:transition spd="med">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7" name="Rettangolo 24"/>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Rettangolo 15"/>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9" name="Rettangolo 16"/>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0" name="Rettangolo 17"/>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Rettangolo 18"/>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ttangolo 19"/>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3" name="Rettangolo 20"/>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4" name="Rettangolo 21"/>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5" name="Rettangolo 28"/>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6" name="Rettangolo 29"/>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olo 1"/>
          <p:cNvSpPr>
            <a:spLocks noGrp="1"/>
          </p:cNvSpPr>
          <p:nvPr>
            <p:ph type="title"/>
          </p:nvPr>
        </p:nvSpPr>
        <p:spPr>
          <a:xfrm>
            <a:off x="504824" y="512064"/>
            <a:ext cx="7772400" cy="914400"/>
          </a:xfrm>
        </p:spPr>
        <p:txBody>
          <a:bodyPr/>
          <a:lstStyle>
            <a:lvl1pPr>
              <a:defRPr sz="4000"/>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4" name="Segnaposto testo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5" name="Segnaposto contenuto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7" name="Segnaposto data 6"/>
          <p:cNvSpPr>
            <a:spLocks noGrp="1"/>
          </p:cNvSpPr>
          <p:nvPr>
            <p:ph type="dt" sz="half" idx="10"/>
          </p:nvPr>
        </p:nvSpPr>
        <p:spPr/>
        <p:txBody>
          <a:bodyPr/>
          <a:lstStyle>
            <a:lvl1pPr>
              <a:defRPr/>
            </a:lvl1pPr>
            <a:extLst/>
          </a:lstStyle>
          <a:p>
            <a:pPr>
              <a:defRPr/>
            </a:pPr>
            <a:fld id="{F215DF81-A13A-4FC9-8047-36E3FF9B005C}" type="datetimeFigureOut">
              <a:rPr lang="it-IT"/>
              <a:pPr>
                <a:defRPr/>
              </a:pPr>
              <a:t>25/03/2009</a:t>
            </a:fld>
            <a:endParaRPr lang="it-IT"/>
          </a:p>
        </p:txBody>
      </p:sp>
      <p:sp>
        <p:nvSpPr>
          <p:cNvPr id="18" name="Segnaposto piè di pagina 7"/>
          <p:cNvSpPr>
            <a:spLocks noGrp="1"/>
          </p:cNvSpPr>
          <p:nvPr>
            <p:ph type="ftr" sz="quarter" idx="11"/>
          </p:nvPr>
        </p:nvSpPr>
        <p:spPr/>
        <p:txBody>
          <a:bodyPr/>
          <a:lstStyle>
            <a:lvl1pPr>
              <a:defRPr/>
            </a:lvl1pPr>
            <a:extLst/>
          </a:lstStyle>
          <a:p>
            <a:pPr>
              <a:defRPr/>
            </a:pPr>
            <a:endParaRPr lang="it-IT"/>
          </a:p>
        </p:txBody>
      </p:sp>
      <p:sp>
        <p:nvSpPr>
          <p:cNvPr id="19" name="Segnaposto numero diapositiva 8"/>
          <p:cNvSpPr>
            <a:spLocks noGrp="1"/>
          </p:cNvSpPr>
          <p:nvPr>
            <p:ph type="sldNum" sz="quarter" idx="12"/>
          </p:nvPr>
        </p:nvSpPr>
        <p:spPr/>
        <p:txBody>
          <a:bodyPr/>
          <a:lstStyle>
            <a:lvl1pPr>
              <a:defRPr/>
            </a:lvl1pPr>
            <a:extLst/>
          </a:lstStyle>
          <a:p>
            <a:pPr>
              <a:defRPr/>
            </a:pPr>
            <a:fld id="{C7AA939D-4D43-4895-8F31-7570B9BF85F7}" type="slidenum">
              <a:rPr lang="it-IT"/>
              <a:pPr>
                <a:defRPr/>
              </a:pPr>
              <a:t>‹N›</a:t>
            </a:fld>
            <a:endParaRPr lang="it-IT"/>
          </a:p>
        </p:txBody>
      </p:sp>
    </p:spTree>
  </p:cSld>
  <p:clrMapOvr>
    <a:masterClrMapping/>
  </p:clrMapOvr>
  <p:transition spd="med">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064"/>
            <a:ext cx="7772400" cy="914400"/>
          </a:xfrm>
        </p:spPr>
        <p:txBody>
          <a:bodyPr/>
          <a:lstStyle>
            <a:lvl1pPr>
              <a:defRPr sz="4000" cap="none" baseline="0"/>
            </a:lvl1pPr>
            <a:extLst/>
          </a:lstStyle>
          <a:p>
            <a:r>
              <a:rPr lang="it-IT" smtClean="0"/>
              <a:t>Fare clic per modificare lo stile del titolo</a:t>
            </a:r>
            <a:endParaRPr lang="en-US"/>
          </a:p>
        </p:txBody>
      </p:sp>
      <p:sp>
        <p:nvSpPr>
          <p:cNvPr id="3" name="Segnaposto data 13"/>
          <p:cNvSpPr>
            <a:spLocks noGrp="1"/>
          </p:cNvSpPr>
          <p:nvPr>
            <p:ph type="dt" sz="half" idx="10"/>
          </p:nvPr>
        </p:nvSpPr>
        <p:spPr/>
        <p:txBody>
          <a:bodyPr/>
          <a:lstStyle>
            <a:lvl1pPr>
              <a:defRPr/>
            </a:lvl1pPr>
          </a:lstStyle>
          <a:p>
            <a:pPr>
              <a:defRPr/>
            </a:pPr>
            <a:fld id="{A171C3CD-533C-45C9-BF2C-566CD522FD9D}" type="datetimeFigureOut">
              <a:rPr lang="it-IT"/>
              <a:pPr>
                <a:defRPr/>
              </a:pPr>
              <a:t>25/03/2009</a:t>
            </a:fld>
            <a:endParaRPr lang="it-IT"/>
          </a:p>
        </p:txBody>
      </p:sp>
      <p:sp>
        <p:nvSpPr>
          <p:cNvPr id="4" name="Segnaposto piè di pagina 2"/>
          <p:cNvSpPr>
            <a:spLocks noGrp="1"/>
          </p:cNvSpPr>
          <p:nvPr>
            <p:ph type="ftr" sz="quarter" idx="11"/>
          </p:nvPr>
        </p:nvSpPr>
        <p:spPr/>
        <p:txBody>
          <a:bodyPr/>
          <a:lstStyle>
            <a:lvl1pPr>
              <a:defRPr/>
            </a:lvl1pPr>
          </a:lstStyle>
          <a:p>
            <a:pPr>
              <a:defRPr/>
            </a:pPr>
            <a:endParaRPr lang="it-IT"/>
          </a:p>
        </p:txBody>
      </p:sp>
      <p:sp>
        <p:nvSpPr>
          <p:cNvPr id="5" name="Segnaposto numero diapositiva 22"/>
          <p:cNvSpPr>
            <a:spLocks noGrp="1"/>
          </p:cNvSpPr>
          <p:nvPr>
            <p:ph type="sldNum" sz="quarter" idx="12"/>
          </p:nvPr>
        </p:nvSpPr>
        <p:spPr/>
        <p:txBody>
          <a:bodyPr/>
          <a:lstStyle>
            <a:lvl1pPr>
              <a:defRPr/>
            </a:lvl1pPr>
          </a:lstStyle>
          <a:p>
            <a:pPr>
              <a:defRPr/>
            </a:pPr>
            <a:fld id="{BFCD6600-FE40-4787-B2AD-4859313861A4}" type="slidenum">
              <a:rPr lang="it-IT"/>
              <a:pPr>
                <a:defRPr/>
              </a:pPr>
              <a:t>‹N›</a:t>
            </a:fld>
            <a:endParaRPr lang="it-IT"/>
          </a:p>
        </p:txBody>
      </p:sp>
    </p:spTree>
  </p:cSld>
  <p:clrMapOvr>
    <a:masterClrMapping/>
  </p:clrMapOvr>
  <p:transition spd="med">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extLst/>
          </a:lstStyle>
          <a:p>
            <a:pPr>
              <a:defRPr/>
            </a:pPr>
            <a:fld id="{99387177-42CE-4825-8628-022C5E68EFFA}" type="datetimeFigureOut">
              <a:rPr lang="it-IT"/>
              <a:pPr>
                <a:defRPr/>
              </a:pPr>
              <a:t>25/03/2009</a:t>
            </a:fld>
            <a:endParaRPr lang="it-IT"/>
          </a:p>
        </p:txBody>
      </p:sp>
      <p:sp>
        <p:nvSpPr>
          <p:cNvPr id="3" name="Segnaposto piè di pagina 2"/>
          <p:cNvSpPr>
            <a:spLocks noGrp="1"/>
          </p:cNvSpPr>
          <p:nvPr>
            <p:ph type="ftr" sz="quarter" idx="11"/>
          </p:nvPr>
        </p:nvSpPr>
        <p:spPr/>
        <p:txBody>
          <a:bodyPr/>
          <a:lstStyle>
            <a:lvl1pPr>
              <a:defRPr/>
            </a:lvl1pPr>
            <a:extLst/>
          </a:lstStyle>
          <a:p>
            <a:pPr>
              <a:defRPr/>
            </a:pPr>
            <a:endParaRPr lang="it-IT"/>
          </a:p>
        </p:txBody>
      </p:sp>
      <p:sp>
        <p:nvSpPr>
          <p:cNvPr id="4" name="Segnaposto numero diapositiva 3"/>
          <p:cNvSpPr>
            <a:spLocks noGrp="1"/>
          </p:cNvSpPr>
          <p:nvPr>
            <p:ph type="sldNum" sz="quarter" idx="12"/>
          </p:nvPr>
        </p:nvSpPr>
        <p:spPr/>
        <p:txBody>
          <a:bodyPr/>
          <a:lstStyle>
            <a:lvl1pPr>
              <a:defRPr/>
            </a:lvl1pPr>
            <a:extLst/>
          </a:lstStyle>
          <a:p>
            <a:pPr>
              <a:defRPr/>
            </a:pPr>
            <a:fld id="{2F8CEE40-2DA7-43D1-92F3-A731EA9BBB5C}" type="slidenum">
              <a:rPr lang="it-IT"/>
              <a:pPr>
                <a:defRPr/>
              </a:pPr>
              <a:t>‹N›</a:t>
            </a:fld>
            <a:endParaRPr lang="it-IT"/>
          </a:p>
        </p:txBody>
      </p:sp>
    </p:spTree>
  </p:cSld>
  <p:clrMapOvr>
    <a:masterClrMapping/>
  </p:clrMapOvr>
  <p:transition spd="med">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273050"/>
            <a:ext cx="8229600" cy="1162050"/>
          </a:xfrm>
        </p:spPr>
        <p:txBody>
          <a:bodyPr anchor="ctr"/>
          <a:lstStyle>
            <a:lvl1pPr algn="l">
              <a:buNone/>
              <a:defRPr sz="3600" b="0"/>
            </a:lvl1pPr>
            <a:extLst/>
          </a:lstStyle>
          <a:p>
            <a:r>
              <a:rPr lang="it-IT" smtClean="0"/>
              <a:t>Fare clic per modificare lo stile del titolo</a:t>
            </a:r>
            <a:endParaRPr lang="en-US"/>
          </a:p>
        </p:txBody>
      </p:sp>
      <p:sp>
        <p:nvSpPr>
          <p:cNvPr id="3" name="Segnaposto testo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it-IT" smtClean="0"/>
              <a:t>Fare clic per modificare stili del testo dello schema</a:t>
            </a:r>
          </a:p>
        </p:txBody>
      </p:sp>
      <p:sp>
        <p:nvSpPr>
          <p:cNvPr id="4" name="Segnaposto contenuto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13"/>
          <p:cNvSpPr>
            <a:spLocks noGrp="1"/>
          </p:cNvSpPr>
          <p:nvPr>
            <p:ph type="dt" sz="half" idx="10"/>
          </p:nvPr>
        </p:nvSpPr>
        <p:spPr/>
        <p:txBody>
          <a:bodyPr/>
          <a:lstStyle>
            <a:lvl1pPr>
              <a:defRPr/>
            </a:lvl1pPr>
          </a:lstStyle>
          <a:p>
            <a:pPr>
              <a:defRPr/>
            </a:pPr>
            <a:fld id="{4F41D732-8807-437D-BF75-009403347EA3}" type="datetimeFigureOut">
              <a:rPr lang="it-IT"/>
              <a:pPr>
                <a:defRPr/>
              </a:pPr>
              <a:t>25/03/2009</a:t>
            </a:fld>
            <a:endParaRPr lang="it-IT"/>
          </a:p>
        </p:txBody>
      </p:sp>
      <p:sp>
        <p:nvSpPr>
          <p:cNvPr id="6" name="Segnaposto piè di pagina 2"/>
          <p:cNvSpPr>
            <a:spLocks noGrp="1"/>
          </p:cNvSpPr>
          <p:nvPr>
            <p:ph type="ftr" sz="quarter" idx="11"/>
          </p:nvPr>
        </p:nvSpPr>
        <p:spPr/>
        <p:txBody>
          <a:bodyPr/>
          <a:lstStyle>
            <a:lvl1pPr>
              <a:defRPr/>
            </a:lvl1pPr>
          </a:lstStyle>
          <a:p>
            <a:pPr>
              <a:defRPr/>
            </a:pPr>
            <a:endParaRPr lang="it-IT"/>
          </a:p>
        </p:txBody>
      </p:sp>
      <p:sp>
        <p:nvSpPr>
          <p:cNvPr id="7" name="Segnaposto numero diapositiva 22"/>
          <p:cNvSpPr>
            <a:spLocks noGrp="1"/>
          </p:cNvSpPr>
          <p:nvPr>
            <p:ph type="sldNum" sz="quarter" idx="12"/>
          </p:nvPr>
        </p:nvSpPr>
        <p:spPr/>
        <p:txBody>
          <a:bodyPr/>
          <a:lstStyle>
            <a:lvl1pPr>
              <a:defRPr/>
            </a:lvl1pPr>
          </a:lstStyle>
          <a:p>
            <a:pPr>
              <a:defRPr/>
            </a:pPr>
            <a:fld id="{D65D2167-C879-487E-8803-348A5B078628}" type="slidenum">
              <a:rPr lang="it-IT"/>
              <a:pPr>
                <a:defRPr/>
              </a:pPr>
              <a:t>‹N›</a:t>
            </a:fld>
            <a:endParaRPr lang="it-IT"/>
          </a:p>
        </p:txBody>
      </p:sp>
    </p:spTree>
  </p:cSld>
  <p:clrMapOvr>
    <a:masterClrMapping/>
  </p:clrMapOvr>
  <p:transition spd="med">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5" name="Rettangolo 7"/>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6" name="Connettore 1 8"/>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uppo 9"/>
          <p:cNvGrpSpPr>
            <a:grpSpLocks/>
          </p:cNvGrpSpPr>
          <p:nvPr/>
        </p:nvGrpSpPr>
        <p:grpSpPr bwMode="auto">
          <a:xfrm rot="5400000">
            <a:off x="8515351" y="1219200"/>
            <a:ext cx="131762" cy="128587"/>
            <a:chOff x="6668087" y="1297746"/>
            <a:chExt cx="161840" cy="156602"/>
          </a:xfrm>
        </p:grpSpPr>
        <p:cxnSp>
          <p:nvCxnSpPr>
            <p:cNvPr id="8" name="Connettore 1 14"/>
            <p:cNvCxnSpPr/>
            <p:nvPr/>
          </p:nvCxnSpPr>
          <p:spPr>
            <a:xfrm rot="16200000">
              <a:off x="6663593" y="1298375"/>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15"/>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16"/>
            <p:cNvCxnSpPr/>
            <p:nvPr/>
          </p:nvCxnSpPr>
          <p:spPr>
            <a:xfrm rot="5400000" flipH="1">
              <a:off x="6744513" y="1297400"/>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uppo 13"/>
          <p:cNvGrpSpPr>
            <a:grpSpLocks/>
          </p:cNvGrpSpPr>
          <p:nvPr/>
        </p:nvGrpSpPr>
        <p:grpSpPr bwMode="auto">
          <a:xfrm rot="5400000">
            <a:off x="8667751" y="1371600"/>
            <a:ext cx="131762" cy="128587"/>
            <a:chOff x="6668087" y="1297746"/>
            <a:chExt cx="161840" cy="156602"/>
          </a:xfrm>
        </p:grpSpPr>
        <p:cxnSp>
          <p:nvCxnSpPr>
            <p:cNvPr id="12" name="Connettore 1 10"/>
            <p:cNvCxnSpPr/>
            <p:nvPr/>
          </p:nvCxnSpPr>
          <p:spPr>
            <a:xfrm rot="16200000">
              <a:off x="6663593" y="1298375"/>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ttore 1 11"/>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Connettore 1 12"/>
            <p:cNvCxnSpPr/>
            <p:nvPr/>
          </p:nvCxnSpPr>
          <p:spPr>
            <a:xfrm rot="5400000" flipH="1">
              <a:off x="6744513" y="1297400"/>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uppo 17"/>
          <p:cNvGrpSpPr>
            <a:grpSpLocks/>
          </p:cNvGrpSpPr>
          <p:nvPr/>
        </p:nvGrpSpPr>
        <p:grpSpPr bwMode="auto">
          <a:xfrm rot="5400000">
            <a:off x="8320087" y="1474788"/>
            <a:ext cx="131763" cy="128588"/>
            <a:chOff x="6668087" y="1297746"/>
            <a:chExt cx="161840" cy="156602"/>
          </a:xfrm>
        </p:grpSpPr>
        <p:cxnSp>
          <p:nvCxnSpPr>
            <p:cNvPr id="16" name="Connettore 1 18"/>
            <p:cNvCxnSpPr/>
            <p:nvPr/>
          </p:nvCxnSpPr>
          <p:spPr>
            <a:xfrm rot="16200000">
              <a:off x="6663592" y="1298373"/>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ttore 1 19"/>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Connettore 1 20"/>
            <p:cNvCxnSpPr/>
            <p:nvPr/>
          </p:nvCxnSpPr>
          <p:spPr>
            <a:xfrm rot="5400000" flipH="1">
              <a:off x="6744512" y="1297398"/>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olo 1"/>
          <p:cNvSpPr>
            <a:spLocks noGrp="1"/>
          </p:cNvSpPr>
          <p:nvPr>
            <p:ph type="title"/>
          </p:nvPr>
        </p:nvSpPr>
        <p:spPr bwMode="grayWhite">
          <a:xfrm>
            <a:off x="914400" y="441251"/>
            <a:ext cx="6858000" cy="701749"/>
          </a:xfrm>
        </p:spPr>
        <p:txBody>
          <a:bodyPr anchor="b"/>
          <a:lstStyle>
            <a:lvl1pPr algn="l">
              <a:buNone/>
              <a:defRPr sz="2100" b="0"/>
            </a:lvl1pPr>
            <a:extLst/>
          </a:lstStyle>
          <a:p>
            <a:r>
              <a:rPr lang="it-IT" smtClean="0"/>
              <a:t>Fare clic per modificare lo stile del titolo</a:t>
            </a:r>
            <a:endParaRPr lang="en-US"/>
          </a:p>
        </p:txBody>
      </p:sp>
      <p:sp>
        <p:nvSpPr>
          <p:cNvPr id="3" name="Segnaposto immagine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it-IT" noProof="0" smtClean="0"/>
              <a:t>Fare clic sull'icona per inserire un'immagine</a:t>
            </a:r>
            <a:endParaRPr lang="en-US" noProof="0"/>
          </a:p>
        </p:txBody>
      </p:sp>
      <p:sp>
        <p:nvSpPr>
          <p:cNvPr id="4" name="Segnaposto testo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it-IT" smtClean="0"/>
              <a:t>Fare clic per modificare stili del testo dello schema</a:t>
            </a:r>
          </a:p>
        </p:txBody>
      </p:sp>
      <p:sp>
        <p:nvSpPr>
          <p:cNvPr id="19" name="Segnaposto data 4"/>
          <p:cNvSpPr>
            <a:spLocks noGrp="1"/>
          </p:cNvSpPr>
          <p:nvPr>
            <p:ph type="dt" sz="half" idx="10"/>
          </p:nvPr>
        </p:nvSpPr>
        <p:spPr>
          <a:xfrm>
            <a:off x="6477000" y="55563"/>
            <a:ext cx="2133600" cy="365125"/>
          </a:xfrm>
        </p:spPr>
        <p:txBody>
          <a:bodyPr/>
          <a:lstStyle>
            <a:lvl1pPr>
              <a:defRPr/>
            </a:lvl1pPr>
            <a:extLst/>
          </a:lstStyle>
          <a:p>
            <a:pPr>
              <a:defRPr/>
            </a:pPr>
            <a:fld id="{FDCBB8F8-1554-47BD-8F24-2671C10832D5}" type="datetimeFigureOut">
              <a:rPr lang="it-IT"/>
              <a:pPr>
                <a:defRPr/>
              </a:pPr>
              <a:t>25/03/2009</a:t>
            </a:fld>
            <a:endParaRPr lang="it-IT"/>
          </a:p>
        </p:txBody>
      </p:sp>
      <p:sp>
        <p:nvSpPr>
          <p:cNvPr id="20" name="Segnaposto piè di pagina 5"/>
          <p:cNvSpPr>
            <a:spLocks noGrp="1"/>
          </p:cNvSpPr>
          <p:nvPr>
            <p:ph type="ftr" sz="quarter" idx="11"/>
          </p:nvPr>
        </p:nvSpPr>
        <p:spPr>
          <a:xfrm>
            <a:off x="914400" y="55563"/>
            <a:ext cx="5562600" cy="365125"/>
          </a:xfrm>
        </p:spPr>
        <p:txBody>
          <a:bodyPr/>
          <a:lstStyle>
            <a:lvl1pPr>
              <a:defRPr/>
            </a:lvl1pPr>
            <a:extLst/>
          </a:lstStyle>
          <a:p>
            <a:pPr>
              <a:defRPr/>
            </a:pPr>
            <a:endParaRPr lang="it-IT"/>
          </a:p>
        </p:txBody>
      </p:sp>
      <p:sp>
        <p:nvSpPr>
          <p:cNvPr id="21" name="Segnaposto numero diapositiva 6"/>
          <p:cNvSpPr>
            <a:spLocks noGrp="1"/>
          </p:cNvSpPr>
          <p:nvPr>
            <p:ph type="sldNum" sz="quarter" idx="12"/>
          </p:nvPr>
        </p:nvSpPr>
        <p:spPr>
          <a:xfrm>
            <a:off x="8610600" y="55563"/>
            <a:ext cx="457200" cy="365125"/>
          </a:xfrm>
        </p:spPr>
        <p:txBody>
          <a:bodyPr/>
          <a:lstStyle>
            <a:lvl1pPr>
              <a:defRPr/>
            </a:lvl1pPr>
            <a:extLst/>
          </a:lstStyle>
          <a:p>
            <a:pPr>
              <a:defRPr/>
            </a:pPr>
            <a:fld id="{7339AC95-B4C7-4EAB-B8DE-8ADE0C60E642}" type="slidenum">
              <a:rPr lang="it-IT"/>
              <a:pPr>
                <a:defRPr/>
              </a:pPr>
              <a:t>‹N›</a:t>
            </a:fld>
            <a:endParaRPr lang="it-IT"/>
          </a:p>
        </p:txBody>
      </p:sp>
    </p:spTree>
  </p:cSld>
  <p:clrMapOvr>
    <a:masterClrMapping/>
  </p:clrMapOvr>
  <p:transition spd="med">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13"/>
          <p:cNvSpPr>
            <a:spLocks noGrp="1"/>
          </p:cNvSpPr>
          <p:nvPr>
            <p:ph type="dt" sz="half" idx="10"/>
          </p:nvPr>
        </p:nvSpPr>
        <p:spPr/>
        <p:txBody>
          <a:bodyPr/>
          <a:lstStyle>
            <a:lvl1pPr>
              <a:defRPr/>
            </a:lvl1pPr>
          </a:lstStyle>
          <a:p>
            <a:pPr>
              <a:defRPr/>
            </a:pPr>
            <a:fld id="{D01FA31A-9DBE-42D3-A648-98A4FAA4F32A}" type="datetimeFigureOut">
              <a:rPr lang="it-IT"/>
              <a:pPr>
                <a:defRPr/>
              </a:pPr>
              <a:t>25/03/2009</a:t>
            </a:fld>
            <a:endParaRPr lang="it-IT"/>
          </a:p>
        </p:txBody>
      </p:sp>
      <p:sp>
        <p:nvSpPr>
          <p:cNvPr id="5" name="Segnaposto piè di pagina 2"/>
          <p:cNvSpPr>
            <a:spLocks noGrp="1"/>
          </p:cNvSpPr>
          <p:nvPr>
            <p:ph type="ftr" sz="quarter" idx="11"/>
          </p:nvPr>
        </p:nvSpPr>
        <p:spPr/>
        <p:txBody>
          <a:bodyPr/>
          <a:lstStyle>
            <a:lvl1pPr>
              <a:defRPr/>
            </a:lvl1pPr>
          </a:lstStyle>
          <a:p>
            <a:pPr>
              <a:defRPr/>
            </a:pPr>
            <a:endParaRPr lang="it-IT"/>
          </a:p>
        </p:txBody>
      </p:sp>
      <p:sp>
        <p:nvSpPr>
          <p:cNvPr id="6" name="Segnaposto numero diapositiva 22"/>
          <p:cNvSpPr>
            <a:spLocks noGrp="1"/>
          </p:cNvSpPr>
          <p:nvPr>
            <p:ph type="sldNum" sz="quarter" idx="12"/>
          </p:nvPr>
        </p:nvSpPr>
        <p:spPr/>
        <p:txBody>
          <a:bodyPr/>
          <a:lstStyle>
            <a:lvl1pPr>
              <a:defRPr/>
            </a:lvl1pPr>
          </a:lstStyle>
          <a:p>
            <a:pPr>
              <a:defRPr/>
            </a:pPr>
            <a:fld id="{0B9EB374-AAA1-44D3-B799-2E3E4D4AD700}" type="slidenum">
              <a:rPr lang="it-IT"/>
              <a:pPr>
                <a:defRPr/>
              </a:pPr>
              <a:t>‹N›</a:t>
            </a:fld>
            <a:endParaRPr lang="it-IT"/>
          </a:p>
        </p:txBody>
      </p:sp>
    </p:spTree>
  </p:cSld>
  <p:clrMapOvr>
    <a:masterClrMapping/>
  </p:clrMapOvr>
  <p:transition spd="med">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981200" cy="5851525"/>
          </a:xfrm>
        </p:spPr>
        <p:txBody>
          <a:bodyPr vert="eaVert" anchor="ct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609600" y="274639"/>
            <a:ext cx="5867400" cy="5851525"/>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13"/>
          <p:cNvSpPr>
            <a:spLocks noGrp="1"/>
          </p:cNvSpPr>
          <p:nvPr>
            <p:ph type="dt" sz="half" idx="10"/>
          </p:nvPr>
        </p:nvSpPr>
        <p:spPr/>
        <p:txBody>
          <a:bodyPr/>
          <a:lstStyle>
            <a:lvl1pPr>
              <a:defRPr/>
            </a:lvl1pPr>
          </a:lstStyle>
          <a:p>
            <a:pPr>
              <a:defRPr/>
            </a:pPr>
            <a:fld id="{B6862B2D-922C-4403-AD10-7D213DEFDF2A}" type="datetimeFigureOut">
              <a:rPr lang="it-IT"/>
              <a:pPr>
                <a:defRPr/>
              </a:pPr>
              <a:t>25/03/2009</a:t>
            </a:fld>
            <a:endParaRPr lang="it-IT"/>
          </a:p>
        </p:txBody>
      </p:sp>
      <p:sp>
        <p:nvSpPr>
          <p:cNvPr id="5" name="Segnaposto piè di pagina 2"/>
          <p:cNvSpPr>
            <a:spLocks noGrp="1"/>
          </p:cNvSpPr>
          <p:nvPr>
            <p:ph type="ftr" sz="quarter" idx="11"/>
          </p:nvPr>
        </p:nvSpPr>
        <p:spPr/>
        <p:txBody>
          <a:bodyPr/>
          <a:lstStyle>
            <a:lvl1pPr>
              <a:defRPr/>
            </a:lvl1pPr>
          </a:lstStyle>
          <a:p>
            <a:pPr>
              <a:defRPr/>
            </a:pPr>
            <a:endParaRPr lang="it-IT"/>
          </a:p>
        </p:txBody>
      </p:sp>
      <p:sp>
        <p:nvSpPr>
          <p:cNvPr id="6" name="Segnaposto numero diapositiva 22"/>
          <p:cNvSpPr>
            <a:spLocks noGrp="1"/>
          </p:cNvSpPr>
          <p:nvPr>
            <p:ph type="sldNum" sz="quarter" idx="12"/>
          </p:nvPr>
        </p:nvSpPr>
        <p:spPr/>
        <p:txBody>
          <a:bodyPr/>
          <a:lstStyle>
            <a:lvl1pPr>
              <a:defRPr/>
            </a:lvl1pPr>
          </a:lstStyle>
          <a:p>
            <a:pPr>
              <a:defRPr/>
            </a:pPr>
            <a:fld id="{A0AD793F-DCDB-4E92-AD48-72BA713162C5}" type="slidenum">
              <a:rPr lang="it-IT"/>
              <a:pPr>
                <a:defRPr/>
              </a:pPr>
              <a:t>‹N›</a:t>
            </a:fld>
            <a:endParaRPr lang="it-IT"/>
          </a:p>
        </p:txBody>
      </p:sp>
    </p:spTree>
  </p:cSld>
  <p:clrMapOvr>
    <a:masterClrMapping/>
  </p:clrMapOvr>
  <p:transition spd="med">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ttangolo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Rettangolo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Rettangolo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0" name="Rettangolo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Rettangolo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ttangolo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5" name="Rettangolo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6" name="Rettangolo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7" name="Rettangolo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2" name="Segnaposto titolo 21"/>
          <p:cNvSpPr>
            <a:spLocks noGrp="1"/>
          </p:cNvSpPr>
          <p:nvPr>
            <p:ph type="title"/>
          </p:nvPr>
        </p:nvSpPr>
        <p:spPr>
          <a:xfrm>
            <a:off x="914400" y="512763"/>
            <a:ext cx="7772400" cy="914400"/>
          </a:xfrm>
          <a:prstGeom prst="rect">
            <a:avLst/>
          </a:prstGeom>
        </p:spPr>
        <p:txBody>
          <a:bodyPr vert="horz" anchor="t">
            <a:noAutofit/>
          </a:bodyPr>
          <a:lstStyle>
            <a:extLst/>
          </a:lstStyle>
          <a:p>
            <a:r>
              <a:rPr lang="it-IT" smtClean="0"/>
              <a:t>Fare clic per modificare lo stile del titolo</a:t>
            </a:r>
            <a:endParaRPr lang="en-US"/>
          </a:p>
        </p:txBody>
      </p:sp>
      <p:sp>
        <p:nvSpPr>
          <p:cNvPr id="1036" name="Segnaposto testo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4" name="Segnaposto data 13"/>
          <p:cNvSpPr>
            <a:spLocks noGrp="1"/>
          </p:cNvSpPr>
          <p:nvPr>
            <p:ph type="dt" sz="half" idx="2"/>
          </p:nvPr>
        </p:nvSpPr>
        <p:spPr>
          <a:xfrm>
            <a:off x="6477000" y="6416675"/>
            <a:ext cx="2133600" cy="365125"/>
          </a:xfrm>
          <a:prstGeom prst="rect">
            <a:avLst/>
          </a:prstGeom>
        </p:spPr>
        <p:txBody>
          <a:bodyPr vert="horz" anchor="b"/>
          <a:lstStyle>
            <a:lvl1pPr algn="l" eaLnBrk="1" fontAlgn="auto" latinLnBrk="0" hangingPunct="1">
              <a:spcBef>
                <a:spcPts val="0"/>
              </a:spcBef>
              <a:spcAft>
                <a:spcPts val="0"/>
              </a:spcAft>
              <a:defRPr kumimoji="0" sz="1100">
                <a:solidFill>
                  <a:schemeClr val="tx2"/>
                </a:solidFill>
                <a:latin typeface="+mn-lt"/>
                <a:cs typeface="+mn-cs"/>
              </a:defRPr>
            </a:lvl1pPr>
            <a:extLst/>
          </a:lstStyle>
          <a:p>
            <a:pPr>
              <a:defRPr/>
            </a:pPr>
            <a:fld id="{948FA22A-E58C-494C-8DC2-B4847AE25725}" type="datetimeFigureOut">
              <a:rPr lang="it-IT"/>
              <a:pPr>
                <a:defRPr/>
              </a:pPr>
              <a:t>25/03/2009</a:t>
            </a:fld>
            <a:endParaRPr lang="it-IT"/>
          </a:p>
        </p:txBody>
      </p:sp>
      <p:sp>
        <p:nvSpPr>
          <p:cNvPr id="3" name="Segnaposto piè di pagina 2"/>
          <p:cNvSpPr>
            <a:spLocks noGrp="1"/>
          </p:cNvSpPr>
          <p:nvPr>
            <p:ph type="ftr" sz="quarter" idx="3"/>
          </p:nvPr>
        </p:nvSpPr>
        <p:spPr>
          <a:xfrm>
            <a:off x="914400" y="6416675"/>
            <a:ext cx="5562600" cy="365125"/>
          </a:xfrm>
          <a:prstGeom prst="rect">
            <a:avLst/>
          </a:prstGeom>
        </p:spPr>
        <p:txBody>
          <a:bodyPr vert="horz"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endParaRPr lang="it-IT"/>
          </a:p>
        </p:txBody>
      </p:sp>
      <p:sp>
        <p:nvSpPr>
          <p:cNvPr id="23" name="Segnaposto numero diapositiva 22"/>
          <p:cNvSpPr>
            <a:spLocks noGrp="1"/>
          </p:cNvSpPr>
          <p:nvPr>
            <p:ph type="sldNum" sz="quarter" idx="4"/>
          </p:nvPr>
        </p:nvSpPr>
        <p:spPr>
          <a:xfrm>
            <a:off x="8610600" y="6416675"/>
            <a:ext cx="457200" cy="365125"/>
          </a:xfrm>
          <a:prstGeom prst="rect">
            <a:avLst/>
          </a:prstGeom>
        </p:spPr>
        <p:txBody>
          <a:bodyPr vert="horz" anchor="b"/>
          <a:lstStyle>
            <a:lvl1pPr algn="l" eaLnBrk="1" fontAlgn="auto" latinLnBrk="0" hangingPunct="1">
              <a:spcBef>
                <a:spcPts val="0"/>
              </a:spcBef>
              <a:spcAft>
                <a:spcPts val="0"/>
              </a:spcAft>
              <a:defRPr kumimoji="0" sz="1200">
                <a:solidFill>
                  <a:schemeClr val="tx2"/>
                </a:solidFill>
                <a:latin typeface="+mn-lt"/>
                <a:cs typeface="+mn-cs"/>
              </a:defRPr>
            </a:lvl1pPr>
            <a:extLst/>
          </a:lstStyle>
          <a:p>
            <a:pPr>
              <a:defRPr/>
            </a:pPr>
            <a:fld id="{A0FEAF86-C327-4CC7-8FAC-F274DD2ECD64}" type="slidenum">
              <a:rPr lang="it-IT"/>
              <a:pPr>
                <a:defRPr/>
              </a:pPr>
              <a:t>‹N›</a:t>
            </a:fld>
            <a:endParaRPr lang="it-IT"/>
          </a:p>
        </p:txBody>
      </p:sp>
    </p:spTree>
  </p:cSld>
  <p:clrMap bg1="dk1" tx1="lt1" bg2="dk2" tx2="lt2" accent1="accent1" accent2="accent2" accent3="accent3" accent4="accent4" accent5="accent5" accent6="accent6" hlink="hlink" folHlink="folHlink"/>
  <p:sldLayoutIdLst>
    <p:sldLayoutId id="2147484092" r:id="rId1"/>
    <p:sldLayoutId id="2147484091" r:id="rId2"/>
    <p:sldLayoutId id="2147484093" r:id="rId3"/>
    <p:sldLayoutId id="2147484094" r:id="rId4"/>
    <p:sldLayoutId id="2147484095" r:id="rId5"/>
    <p:sldLayoutId id="2147484090" r:id="rId6"/>
    <p:sldLayoutId id="2147484096" r:id="rId7"/>
    <p:sldLayoutId id="2147484089" r:id="rId8"/>
    <p:sldLayoutId id="2147484097" r:id="rId9"/>
    <p:sldLayoutId id="2147484088" r:id="rId10"/>
    <p:sldLayoutId id="2147484087" r:id="rId11"/>
  </p:sldLayoutIdLst>
  <p:transition spd="med">
    <p:wedge/>
  </p:transition>
  <p:txStyles>
    <p:titleStyle>
      <a:lvl1pPr algn="l" rtl="0" eaLnBrk="0" fontAlgn="base" hangingPunct="0">
        <a:spcBef>
          <a:spcPct val="0"/>
        </a:spcBef>
        <a:spcAft>
          <a:spcPct val="0"/>
        </a:spcAft>
        <a:defRPr sz="4000" kern="1200" spc="-100">
          <a:solidFill>
            <a:srgbClr val="FAE0EC"/>
          </a:solidFill>
          <a:latin typeface="+mj-lt"/>
          <a:ea typeface="+mj-ea"/>
          <a:cs typeface="+mj-cs"/>
        </a:defRPr>
      </a:lvl1pPr>
      <a:lvl2pPr algn="l" rtl="0" eaLnBrk="0" fontAlgn="base" hangingPunct="0">
        <a:spcBef>
          <a:spcPct val="0"/>
        </a:spcBef>
        <a:spcAft>
          <a:spcPct val="0"/>
        </a:spcAft>
        <a:defRPr sz="4000">
          <a:solidFill>
            <a:srgbClr val="FAE0EC"/>
          </a:solidFill>
          <a:latin typeface="Consolas" pitchFamily="49" charset="0"/>
        </a:defRPr>
      </a:lvl2pPr>
      <a:lvl3pPr algn="l" rtl="0" eaLnBrk="0" fontAlgn="base" hangingPunct="0">
        <a:spcBef>
          <a:spcPct val="0"/>
        </a:spcBef>
        <a:spcAft>
          <a:spcPct val="0"/>
        </a:spcAft>
        <a:defRPr sz="4000">
          <a:solidFill>
            <a:srgbClr val="FAE0EC"/>
          </a:solidFill>
          <a:latin typeface="Consolas" pitchFamily="49" charset="0"/>
        </a:defRPr>
      </a:lvl3pPr>
      <a:lvl4pPr algn="l" rtl="0" eaLnBrk="0" fontAlgn="base" hangingPunct="0">
        <a:spcBef>
          <a:spcPct val="0"/>
        </a:spcBef>
        <a:spcAft>
          <a:spcPct val="0"/>
        </a:spcAft>
        <a:defRPr sz="4000">
          <a:solidFill>
            <a:srgbClr val="FAE0EC"/>
          </a:solidFill>
          <a:latin typeface="Consolas" pitchFamily="49" charset="0"/>
        </a:defRPr>
      </a:lvl4pPr>
      <a:lvl5pPr algn="l" rtl="0" eaLnBrk="0" fontAlgn="base" hangingPunct="0">
        <a:spcBef>
          <a:spcPct val="0"/>
        </a:spcBef>
        <a:spcAft>
          <a:spcPct val="0"/>
        </a:spcAft>
        <a:defRPr sz="4000">
          <a:solidFill>
            <a:srgbClr val="FAE0EC"/>
          </a:solidFill>
          <a:latin typeface="Consolas" pitchFamily="49" charset="0"/>
        </a:defRPr>
      </a:lvl5pPr>
      <a:lvl6pPr marL="457200" algn="l" rtl="0" fontAlgn="base">
        <a:spcBef>
          <a:spcPct val="0"/>
        </a:spcBef>
        <a:spcAft>
          <a:spcPct val="0"/>
        </a:spcAft>
        <a:defRPr sz="4000">
          <a:solidFill>
            <a:srgbClr val="FAE0EC"/>
          </a:solidFill>
          <a:latin typeface="Consolas" pitchFamily="49" charset="0"/>
        </a:defRPr>
      </a:lvl6pPr>
      <a:lvl7pPr marL="914400" algn="l" rtl="0" fontAlgn="base">
        <a:spcBef>
          <a:spcPct val="0"/>
        </a:spcBef>
        <a:spcAft>
          <a:spcPct val="0"/>
        </a:spcAft>
        <a:defRPr sz="4000">
          <a:solidFill>
            <a:srgbClr val="FAE0EC"/>
          </a:solidFill>
          <a:latin typeface="Consolas" pitchFamily="49" charset="0"/>
        </a:defRPr>
      </a:lvl7pPr>
      <a:lvl8pPr marL="1371600" algn="l" rtl="0" fontAlgn="base">
        <a:spcBef>
          <a:spcPct val="0"/>
        </a:spcBef>
        <a:spcAft>
          <a:spcPct val="0"/>
        </a:spcAft>
        <a:defRPr sz="4000">
          <a:solidFill>
            <a:srgbClr val="FAE0EC"/>
          </a:solidFill>
          <a:latin typeface="Consolas" pitchFamily="49" charset="0"/>
        </a:defRPr>
      </a:lvl8pPr>
      <a:lvl9pPr marL="1828800" algn="l" rtl="0" fontAlgn="base">
        <a:spcBef>
          <a:spcPct val="0"/>
        </a:spcBef>
        <a:spcAft>
          <a:spcPct val="0"/>
        </a:spcAft>
        <a:defRPr sz="4000">
          <a:solidFill>
            <a:srgbClr val="FAE0EC"/>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DE6C36"/>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DE6C36"/>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ctrTitle"/>
          </p:nvPr>
        </p:nvSpPr>
        <p:spPr>
          <a:xfrm>
            <a:off x="2000232" y="1714488"/>
            <a:ext cx="6172200" cy="1108544"/>
          </a:xfrm>
        </p:spPr>
        <p:txBody>
          <a:bodyPr/>
          <a:lstStyle/>
          <a:p>
            <a:pPr algn="ctr" eaLnBrk="1" fontAlgn="auto" hangingPunct="1">
              <a:spcAft>
                <a:spcPts val="0"/>
              </a:spcAft>
              <a:defRPr/>
            </a:pPr>
            <a:r>
              <a:rPr lang="it-IT" sz="4400" dirty="0" smtClean="0">
                <a:solidFill>
                  <a:schemeClr val="tx1"/>
                </a:solidFill>
                <a:latin typeface="Comic Sans MS" pitchFamily="66" charset="0"/>
              </a:rPr>
              <a:t>La storia del computer</a:t>
            </a:r>
            <a:endParaRPr lang="it-IT" sz="4400" dirty="0">
              <a:solidFill>
                <a:schemeClr val="tx1"/>
              </a:solidFill>
              <a:latin typeface="Comic Sans MS" pitchFamily="66" charset="0"/>
            </a:endParaRPr>
          </a:p>
        </p:txBody>
      </p:sp>
      <p:sp>
        <p:nvSpPr>
          <p:cNvPr id="13314" name="Sottotitolo 4"/>
          <p:cNvSpPr>
            <a:spLocks noGrp="1"/>
          </p:cNvSpPr>
          <p:nvPr>
            <p:ph type="subTitle" idx="1"/>
          </p:nvPr>
        </p:nvSpPr>
        <p:spPr>
          <a:xfrm>
            <a:off x="2714625" y="3500438"/>
            <a:ext cx="6172200" cy="854075"/>
          </a:xfrm>
        </p:spPr>
        <p:txBody>
          <a:bodyPr/>
          <a:lstStyle/>
          <a:p>
            <a:pPr eaLnBrk="1" hangingPunct="1">
              <a:spcBef>
                <a:spcPct val="0"/>
              </a:spcBef>
            </a:pPr>
            <a:r>
              <a:rPr lang="it-IT" b="1" smtClean="0">
                <a:latin typeface="Comic Sans MS" pitchFamily="66" charset="0"/>
              </a:rPr>
              <a:t>Rebecca Brandolini e Rosamaria Calabrò</a:t>
            </a:r>
          </a:p>
        </p:txBody>
      </p:sp>
    </p:spTree>
  </p:cSld>
  <p:clrMapOvr>
    <a:masterClrMapping/>
  </p:clrMapOvr>
  <p:transition spd="med">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857250" y="785813"/>
            <a:ext cx="7772400" cy="5487987"/>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NEL 1945 NASCE LA </a:t>
            </a:r>
            <a:r>
              <a:rPr lang="it-IT" b="1" u="sng" dirty="0" smtClean="0">
                <a:solidFill>
                  <a:schemeClr val="tx2">
                    <a:satMod val="200000"/>
                  </a:schemeClr>
                </a:solidFill>
                <a:latin typeface="Comic Sans MS" pitchFamily="66" charset="0"/>
              </a:rPr>
              <a:t>PRIMA GENERAZIONE </a:t>
            </a:r>
            <a:r>
              <a:rPr lang="it-IT" b="1" u="sng" dirty="0" err="1" smtClean="0">
                <a:solidFill>
                  <a:schemeClr val="tx2">
                    <a:satMod val="200000"/>
                  </a:schemeClr>
                </a:solidFill>
                <a:latin typeface="Comic Sans MS" pitchFamily="66" charset="0"/>
              </a:rPr>
              <a:t>DI</a:t>
            </a:r>
            <a:r>
              <a:rPr lang="it-IT" b="1" u="sng" dirty="0" smtClean="0">
                <a:solidFill>
                  <a:schemeClr val="tx2">
                    <a:satMod val="200000"/>
                  </a:schemeClr>
                </a:solidFill>
                <a:latin typeface="Comic Sans MS" pitchFamily="66" charset="0"/>
              </a:rPr>
              <a:t> COMPUTER.</a:t>
            </a:r>
            <a:br>
              <a:rPr lang="it-IT" b="1" u="sng"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Nel 1941 l'ingegnere tedesco Konrad </a:t>
            </a:r>
            <a:r>
              <a:rPr lang="it-IT" b="1" dirty="0" err="1" smtClean="0">
                <a:solidFill>
                  <a:schemeClr val="tx2">
                    <a:satMod val="200000"/>
                  </a:schemeClr>
                </a:solidFill>
                <a:latin typeface="Comic Sans MS" pitchFamily="66" charset="0"/>
              </a:rPr>
              <a:t>Zuse</a:t>
            </a:r>
            <a:r>
              <a:rPr lang="it-IT" b="1" dirty="0" smtClean="0">
                <a:solidFill>
                  <a:schemeClr val="tx2">
                    <a:satMod val="200000"/>
                  </a:schemeClr>
                </a:solidFill>
                <a:latin typeface="Comic Sans MS" pitchFamily="66" charset="0"/>
              </a:rPr>
              <a:t> costruì un computer, lo Z3, per la progettazione di </a:t>
            </a:r>
            <a:r>
              <a:rPr lang="it-IT" b="1" dirty="0" err="1" smtClean="0">
                <a:solidFill>
                  <a:schemeClr val="tx2">
                    <a:satMod val="200000"/>
                  </a:schemeClr>
                </a:solidFill>
                <a:latin typeface="Comic Sans MS" pitchFamily="66" charset="0"/>
              </a:rPr>
              <a:t>aereoplani</a:t>
            </a:r>
            <a:r>
              <a:rPr lang="it-IT" b="1" dirty="0" smtClean="0">
                <a:solidFill>
                  <a:schemeClr val="tx2">
                    <a:satMod val="200000"/>
                  </a:schemeClr>
                </a:solidFill>
                <a:latin typeface="Comic Sans MS" pitchFamily="66" charset="0"/>
              </a:rPr>
              <a:t> e missili.</a:t>
            </a:r>
            <a:r>
              <a:rPr lang="it-IT" dirty="0" smtClean="0">
                <a:solidFill>
                  <a:schemeClr val="tx2">
                    <a:satMod val="200000"/>
                  </a:schemeClr>
                </a:solidFill>
              </a:rPr>
              <a:t/>
            </a:r>
            <a:br>
              <a:rPr lang="it-IT" dirty="0" smtClean="0">
                <a:solidFill>
                  <a:schemeClr val="tx2">
                    <a:satMod val="200000"/>
                  </a:schemeClr>
                </a:solidFill>
              </a:rPr>
            </a:br>
            <a:endParaRPr lang="it-IT" b="1" u="sng"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6130925"/>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Nel 1943 gli Inglesi ultimarono un computer in grado di decifrare codici segreti, il </a:t>
            </a:r>
            <a:r>
              <a:rPr lang="it-IT" b="1" u="sng" dirty="0" err="1" smtClean="0">
                <a:solidFill>
                  <a:schemeClr val="tx2">
                    <a:satMod val="200000"/>
                  </a:schemeClr>
                </a:solidFill>
                <a:latin typeface="Comic Sans MS" pitchFamily="66" charset="0"/>
              </a:rPr>
              <a:t>colossus</a:t>
            </a:r>
            <a:r>
              <a:rPr lang="it-IT" b="1" dirty="0" smtClean="0">
                <a:solidFill>
                  <a:schemeClr val="tx2">
                    <a:satMod val="200000"/>
                  </a:schemeClr>
                </a:solidFill>
                <a:latin typeface="Comic Sans MS" pitchFamily="66" charset="0"/>
              </a:rPr>
              <a:t> per decifrare i messaggi tedeschi. </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7250" y="1012825"/>
            <a:ext cx="7772400" cy="5845175"/>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I computer della prima generazione erano caratterizzati dal fatto che le istruzioni operative erano realizzate 'su misura' per lo specifico obiettivo per cui il computer doveva essere usato. </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28688" y="941388"/>
            <a:ext cx="7772400" cy="5916612"/>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Ogni computer aveva un differente programma in codice binario (linguaggio macchina) che gli diceva come operare. Questo rendeva il computer difficile da programmare e limitava la sua versatilità e velocità. </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7250" y="857250"/>
            <a:ext cx="7772400" cy="5845175"/>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Un'altra caratteristica distintiva della prima generazione di computer era l'uso di tubi a vuoto (valvole), responsabili delle loro enormi dimensioni, e nastri magnetici per immagazzinare i dati.</a:t>
            </a:r>
            <a:r>
              <a:rPr lang="it-IT" dirty="0" smtClean="0">
                <a:solidFill>
                  <a:schemeClr val="tx2">
                    <a:satMod val="200000"/>
                  </a:schemeClr>
                </a:solidFill>
              </a:rPr>
              <a:t/>
            </a:r>
            <a:br>
              <a:rPr lang="it-IT" dirty="0" smtClean="0">
                <a:solidFill>
                  <a:schemeClr val="tx2">
                    <a:satMod val="200000"/>
                  </a:schemeClr>
                </a:solidFill>
              </a:rPr>
            </a:br>
            <a:r>
              <a:rPr lang="it-IT" dirty="0" smtClean="0">
                <a:solidFill>
                  <a:schemeClr val="tx2">
                    <a:satMod val="200000"/>
                  </a:schemeClr>
                </a:solidFill>
              </a:rPr>
              <a:t> </a:t>
            </a:r>
            <a:br>
              <a:rPr lang="it-IT" dirty="0" smtClean="0">
                <a:solidFill>
                  <a:schemeClr val="tx2">
                    <a:satMod val="200000"/>
                  </a:schemeClr>
                </a:solidFill>
              </a:rPr>
            </a:br>
            <a:endParaRPr lang="it-IT" dirty="0">
              <a:solidFill>
                <a:schemeClr val="tx2">
                  <a:satMod val="200000"/>
                </a:schemeClr>
              </a:solidFill>
            </a:endParaRPr>
          </a:p>
        </p:txBody>
      </p:sp>
    </p:spTree>
  </p:cSld>
  <p:clrMapOvr>
    <a:masterClrMapping/>
  </p:clrMapOvr>
  <p:transition spd="med">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28688" y="571500"/>
            <a:ext cx="7858125" cy="6000750"/>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NEL 1955 NASCE LA </a:t>
            </a:r>
            <a:r>
              <a:rPr lang="it-IT" b="1" u="sng" dirty="0" smtClean="0">
                <a:solidFill>
                  <a:schemeClr val="tx2">
                    <a:satMod val="200000"/>
                  </a:schemeClr>
                </a:solidFill>
                <a:latin typeface="Comic Sans MS" pitchFamily="66" charset="0"/>
              </a:rPr>
              <a:t>SECONDA GENERAZIONE </a:t>
            </a:r>
            <a:r>
              <a:rPr lang="it-IT" b="1" u="sng" dirty="0" err="1" smtClean="0">
                <a:solidFill>
                  <a:schemeClr val="tx2">
                    <a:satMod val="200000"/>
                  </a:schemeClr>
                </a:solidFill>
                <a:latin typeface="Comic Sans MS" pitchFamily="66" charset="0"/>
              </a:rPr>
              <a:t>DI</a:t>
            </a:r>
            <a:r>
              <a:rPr lang="it-IT" b="1" u="sng" dirty="0" smtClean="0">
                <a:solidFill>
                  <a:schemeClr val="tx2">
                    <a:satMod val="200000"/>
                  </a:schemeClr>
                </a:solidFill>
                <a:latin typeface="Comic Sans MS" pitchFamily="66" charset="0"/>
              </a:rPr>
              <a:t> COMPUTER.</a:t>
            </a:r>
            <a:br>
              <a:rPr lang="it-IT" b="1" u="sng"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Dal 1948, l'invenzione del transistor cambiò profondamente l'evoluzione del computer. Il transistor sostituì l'ingombrante tubo a vuoto nei televisori, nelle radio e nei computer. </a:t>
            </a:r>
            <a:endParaRPr lang="it-IT" b="1" u="sng"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6059487"/>
          </a:xfrm>
        </p:spPr>
        <p:txBody>
          <a:bodyPr/>
          <a:lstStyle/>
          <a:p>
            <a:pPr algn="ctr" eaLnBrk="1" fontAlgn="auto" hangingPunct="1">
              <a:spcAft>
                <a:spcPts val="0"/>
              </a:spcAft>
              <a:defRPr/>
            </a:pPr>
            <a:r>
              <a:rPr lang="it-IT" dirty="0" smtClean="0">
                <a:solidFill>
                  <a:schemeClr val="tx2">
                    <a:satMod val="200000"/>
                  </a:schemeClr>
                </a:solidFill>
              </a:rPr>
              <a:t/>
            </a:r>
            <a:br>
              <a:rPr lang="it-IT" dirty="0" smtClean="0">
                <a:solidFill>
                  <a:schemeClr val="tx2">
                    <a:satMod val="200000"/>
                  </a:schemeClr>
                </a:solidFill>
              </a:rPr>
            </a:br>
            <a:r>
              <a:rPr lang="it-IT" dirty="0" smtClean="0">
                <a:solidFill>
                  <a:schemeClr val="tx2">
                    <a:satMod val="200000"/>
                  </a:schemeClr>
                </a:solidFill>
              </a:rPr>
              <a:t/>
            </a:r>
            <a:br>
              <a:rPr lang="it-IT" dirty="0" smtClean="0">
                <a:solidFill>
                  <a:schemeClr val="tx2">
                    <a:satMod val="200000"/>
                  </a:schemeClr>
                </a:solidFill>
              </a:rPr>
            </a:br>
            <a:r>
              <a:rPr lang="it-IT" dirty="0" smtClean="0">
                <a:solidFill>
                  <a:schemeClr val="tx2">
                    <a:satMod val="200000"/>
                  </a:schemeClr>
                </a:solidFill>
              </a:rPr>
              <a:t/>
            </a:r>
            <a:br>
              <a:rPr lang="it-IT" dirty="0" smtClean="0">
                <a:solidFill>
                  <a:schemeClr val="tx2">
                    <a:satMod val="200000"/>
                  </a:schemeClr>
                </a:solidFill>
              </a:rPr>
            </a:br>
            <a:r>
              <a:rPr lang="it-IT" b="1" dirty="0" smtClean="0">
                <a:solidFill>
                  <a:schemeClr val="tx2">
                    <a:satMod val="200000"/>
                  </a:schemeClr>
                </a:solidFill>
                <a:latin typeface="Comic Sans MS" pitchFamily="66" charset="0"/>
              </a:rPr>
              <a:t>Come risultato, le dimensioni degli apparecchi elettronici da allora sono diminuite.</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773737"/>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Il transistor fu inserito in un computer nel 1956. Unito ai primi progressi nelle memorie magnetiche, il transistor portò ai computer della seconda generazione, che erano più piccoli, più affidabili e più efficienti come consumi dei loro predecessori. </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916612"/>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Nei primi anni '60 ci furono alcuni computer di seconda generazione impiegati con successo negli affari, nelle università  e nelle amministrazioni statali.</a:t>
            </a:r>
            <a:br>
              <a:rPr lang="it-IT" b="1" dirty="0" smtClean="0">
                <a:solidFill>
                  <a:schemeClr val="tx2">
                    <a:satMod val="200000"/>
                  </a:schemeClr>
                </a:solidFill>
                <a:latin typeface="Comic Sans MS" pitchFamily="66" charset="0"/>
              </a:rPr>
            </a:b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773737"/>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Questi computer contenevano tutte le componenti che associamo oggi ai computer moderni: stampanti, unità nastro, unità disco, memoria, sistemi operativi e programmi residenti</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845175"/>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Furono il programma residente e il linguaggio di programmazione a dare ai computer la flessibilità che li rese convenienti e produttivi per gli affari.</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28688" y="500063"/>
            <a:ext cx="7772400" cy="5643562"/>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Avere un programma residente significa che l'insieme delle istruzioni necessarie per compiere una specifica funzione risiede nella memoria del computer e può essere rapidamente rimpiazzato da un diverso gruppo di istruzioni per una differente funzione.</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416550"/>
          </a:xfrm>
        </p:spPr>
        <p:txBody>
          <a:bodyPr/>
          <a:lstStyle/>
          <a:p>
            <a:pPr eaLnBrk="1" fontAlgn="auto" hangingPunct="1">
              <a:spcAft>
                <a:spcPts val="0"/>
              </a:spcAft>
              <a:defRPr/>
            </a:pPr>
            <a:r>
              <a:rPr lang="it-IT" b="1" dirty="0" smtClean="0">
                <a:solidFill>
                  <a:schemeClr val="tx2">
                    <a:satMod val="200000"/>
                  </a:schemeClr>
                </a:solidFill>
                <a:latin typeface="Comic Sans MS" pitchFamily="66" charset="0"/>
              </a:rPr>
              <a:t>Linguaggi di alto livello più sofisticati, come il </a:t>
            </a:r>
            <a:r>
              <a:rPr lang="it-IT" b="1" u="sng" dirty="0" smtClean="0">
                <a:solidFill>
                  <a:schemeClr val="tx2">
                    <a:satMod val="200000"/>
                  </a:schemeClr>
                </a:solidFill>
                <a:latin typeface="Comic Sans MS" pitchFamily="66" charset="0"/>
              </a:rPr>
              <a:t>Cobol </a:t>
            </a:r>
            <a:r>
              <a:rPr lang="it-IT" b="1" dirty="0" smtClean="0">
                <a:solidFill>
                  <a:schemeClr val="tx2">
                    <a:satMod val="200000"/>
                  </a:schemeClr>
                </a:solidFill>
                <a:latin typeface="Comic Sans MS" pitchFamily="66" charset="0"/>
              </a:rPr>
              <a:t>(Common </a:t>
            </a:r>
            <a:r>
              <a:rPr lang="it-IT" b="1" dirty="0" err="1" smtClean="0">
                <a:solidFill>
                  <a:schemeClr val="tx2">
                    <a:satMod val="200000"/>
                  </a:schemeClr>
                </a:solidFill>
                <a:latin typeface="Comic Sans MS" pitchFamily="66" charset="0"/>
              </a:rPr>
              <a:t>Business-Oriented</a:t>
            </a:r>
            <a:r>
              <a:rPr lang="it-IT" b="1" dirty="0" smtClean="0">
                <a:solidFill>
                  <a:schemeClr val="tx2">
                    <a:satMod val="200000"/>
                  </a:schemeClr>
                </a:solidFill>
                <a:latin typeface="Comic Sans MS" pitchFamily="66" charset="0"/>
              </a:rPr>
              <a:t> </a:t>
            </a:r>
            <a:r>
              <a:rPr lang="it-IT" b="1" dirty="0" err="1" smtClean="0">
                <a:solidFill>
                  <a:schemeClr val="tx2">
                    <a:satMod val="200000"/>
                  </a:schemeClr>
                </a:solidFill>
                <a:latin typeface="Comic Sans MS" pitchFamily="66" charset="0"/>
              </a:rPr>
              <a:t>Language</a:t>
            </a:r>
            <a:r>
              <a:rPr lang="it-IT" b="1" dirty="0" smtClean="0">
                <a:solidFill>
                  <a:schemeClr val="tx2">
                    <a:satMod val="200000"/>
                  </a:schemeClr>
                </a:solidFill>
                <a:latin typeface="Comic Sans MS" pitchFamily="66" charset="0"/>
              </a:rPr>
              <a:t>)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e il </a:t>
            </a:r>
            <a:r>
              <a:rPr lang="it-IT" b="1" u="sng" dirty="0" smtClean="0">
                <a:solidFill>
                  <a:schemeClr val="tx2">
                    <a:satMod val="200000"/>
                  </a:schemeClr>
                </a:solidFill>
                <a:latin typeface="Comic Sans MS" pitchFamily="66" charset="0"/>
              </a:rPr>
              <a:t>Fortran</a:t>
            </a:r>
            <a:r>
              <a:rPr lang="it-IT" b="1" dirty="0" smtClean="0">
                <a:solidFill>
                  <a:schemeClr val="tx2">
                    <a:satMod val="200000"/>
                  </a:schemeClr>
                </a:solidFill>
                <a:latin typeface="Comic Sans MS" pitchFamily="66" charset="0"/>
              </a:rPr>
              <a:t> (Formula </a:t>
            </a:r>
            <a:r>
              <a:rPr lang="it-IT" b="1" dirty="0" err="1" smtClean="0">
                <a:solidFill>
                  <a:schemeClr val="tx2">
                    <a:satMod val="200000"/>
                  </a:schemeClr>
                </a:solidFill>
                <a:latin typeface="Comic Sans MS" pitchFamily="66" charset="0"/>
              </a:rPr>
              <a:t>Translator</a:t>
            </a:r>
            <a:r>
              <a:rPr lang="it-IT" b="1" dirty="0" smtClean="0">
                <a:solidFill>
                  <a:schemeClr val="tx2">
                    <a:satMod val="200000"/>
                  </a:schemeClr>
                </a:solidFill>
                <a:latin typeface="Comic Sans MS" pitchFamily="66" charset="0"/>
              </a:rPr>
              <a:t>) divennero di uso comune in quegli anni e si sono sviluppati fino ad oggi.</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702300"/>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Questi linguaggi sostituirono il codice binario del linguaggio macchina con parole, frasi e formule matematiche che resero molto più semplice programmare un computer.</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702300"/>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NEL 1968 NASCE LA </a:t>
            </a:r>
            <a:r>
              <a:rPr lang="it-IT" b="1" u="sng" dirty="0" smtClean="0">
                <a:solidFill>
                  <a:schemeClr val="tx2">
                    <a:satMod val="200000"/>
                  </a:schemeClr>
                </a:solidFill>
                <a:latin typeface="Comic Sans MS" pitchFamily="66" charset="0"/>
              </a:rPr>
              <a:t>TERZA GENERAZIONE </a:t>
            </a:r>
            <a:r>
              <a:rPr lang="it-IT" b="1" u="sng" dirty="0" err="1" smtClean="0">
                <a:solidFill>
                  <a:schemeClr val="tx2">
                    <a:satMod val="200000"/>
                  </a:schemeClr>
                </a:solidFill>
                <a:latin typeface="Comic Sans MS" pitchFamily="66" charset="0"/>
              </a:rPr>
              <a:t>DI</a:t>
            </a:r>
            <a:r>
              <a:rPr lang="it-IT" b="1" u="sng" dirty="0" smtClean="0">
                <a:solidFill>
                  <a:schemeClr val="tx2">
                    <a:satMod val="200000"/>
                  </a:schemeClr>
                </a:solidFill>
                <a:latin typeface="Comic Sans MS" pitchFamily="66" charset="0"/>
              </a:rPr>
              <a:t> COMPUTER.</a:t>
            </a: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endParaRPr lang="it-IT" b="1" u="sng"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6130925"/>
          </a:xfrm>
        </p:spPr>
        <p:txBody>
          <a:bodyPr wrap="square" lIns="91440" tIns="45720" rIns="91440" bIns="45720" numCol="1" anchorCtr="0" compatLnSpc="1">
            <a:prstTxWarp prst="textNoShape">
              <a:avLst/>
            </a:prstTxWarp>
          </a:bodyPr>
          <a:lstStyle/>
          <a:p>
            <a:pPr algn="ctr" eaLnBrk="1" hangingPunct="1"/>
            <a:r>
              <a:rPr lang="it-IT" b="1" smtClean="0">
                <a:latin typeface="Comic Sans MS" pitchFamily="66" charset="0"/>
              </a:rPr>
              <a:t>Uno sviluppo della terza generazione fu l'uso di un sistema operativo che consentiva alla macchina di eseguire più programmi differenti contemporaneamente con un programma centrale che monitorava e coordinava l'uso della memoria del computer.</a:t>
            </a:r>
            <a:r>
              <a:rPr lang="it-IT" smtClean="0"/>
              <a:t/>
            </a:r>
            <a:br>
              <a:rPr lang="it-IT" smtClean="0"/>
            </a:br>
            <a:endParaRPr lang="it-IT" smtClean="0"/>
          </a:p>
        </p:txBody>
      </p:sp>
    </p:spTree>
  </p:cSld>
  <p:clrMapOvr>
    <a:masterClrMapping/>
  </p:clrMapOvr>
  <p:transition spd="med">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916612"/>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NEL 1974 NASCE LA </a:t>
            </a:r>
            <a:r>
              <a:rPr lang="it-IT" b="1" u="sng" dirty="0" smtClean="0">
                <a:solidFill>
                  <a:schemeClr val="tx2">
                    <a:satMod val="200000"/>
                  </a:schemeClr>
                </a:solidFill>
                <a:latin typeface="Comic Sans MS" pitchFamily="66" charset="0"/>
              </a:rPr>
              <a:t>QUARTA GENERAZIONE </a:t>
            </a:r>
            <a:r>
              <a:rPr lang="it-IT" b="1" u="sng" dirty="0" err="1" smtClean="0">
                <a:solidFill>
                  <a:schemeClr val="tx2">
                    <a:satMod val="200000"/>
                  </a:schemeClr>
                </a:solidFill>
                <a:latin typeface="Comic Sans MS" pitchFamily="66" charset="0"/>
              </a:rPr>
              <a:t>DI</a:t>
            </a:r>
            <a:r>
              <a:rPr lang="it-IT" b="1" u="sng" dirty="0" smtClean="0">
                <a:solidFill>
                  <a:schemeClr val="tx2">
                    <a:satMod val="200000"/>
                  </a:schemeClr>
                </a:solidFill>
                <a:latin typeface="Comic Sans MS" pitchFamily="66" charset="0"/>
              </a:rPr>
              <a:t> COMPUTER.</a:t>
            </a:r>
            <a:br>
              <a:rPr lang="it-IT" b="1" u="sng" dirty="0" smtClean="0">
                <a:solidFill>
                  <a:schemeClr val="tx2">
                    <a:satMod val="200000"/>
                  </a:schemeClr>
                </a:solidFill>
                <a:latin typeface="Comic Sans MS" pitchFamily="66" charset="0"/>
              </a:rPr>
            </a:br>
            <a:r>
              <a:rPr lang="it-IT" dirty="0" smtClean="0">
                <a:solidFill>
                  <a:schemeClr val="tx2">
                    <a:satMod val="200000"/>
                  </a:schemeClr>
                </a:solidFill>
              </a:rPr>
              <a:t> </a:t>
            </a:r>
            <a:r>
              <a:rPr lang="it-IT" b="1" dirty="0" smtClean="0">
                <a:solidFill>
                  <a:schemeClr val="tx2">
                    <a:satMod val="200000"/>
                  </a:schemeClr>
                </a:solidFill>
                <a:latin typeface="Comic Sans MS" pitchFamily="66" charset="0"/>
              </a:rPr>
              <a:t>A partire dalla metà degli anni '70, i produttori di computer cercarono di portare i computer ai consumatori comuni. </a:t>
            </a:r>
            <a:endParaRPr lang="it-IT" b="1" u="sng"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845175"/>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Questi minicomputer erano forniti completi di pacchetti software amichevoli che offrivano anche agli utenti non esperti una serie di applicazioni, dagli elaboratori di testo ai fogli di calcolo. </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845175"/>
          </a:xfrm>
        </p:spPr>
        <p:txBody>
          <a:bodyPr/>
          <a:lstStyle/>
          <a:p>
            <a:pPr algn="ctr" eaLnBrk="1" fontAlgn="auto" hangingPunct="1">
              <a:spcAft>
                <a:spcPts val="0"/>
              </a:spcAft>
              <a:defRPr/>
            </a:pPr>
            <a:r>
              <a:rPr lang="it-IT" b="1" dirty="0" smtClean="0">
                <a:solidFill>
                  <a:schemeClr val="tx2">
                    <a:satMod val="200000"/>
                  </a:schemeClr>
                </a:solidFill>
                <a:latin typeface="Comic Sans MS" pitchFamily="66" charset="0"/>
              </a:rPr>
              <a:t>Quando i computer divennero di uso comune nell'ambiente di lavoro, nacquero nuovi modi di ampliare le loro potenzialità. Computer più piccoli, ma più potenti, poterono essere collegati tra loro per condividere spazi di memoria, software, dati e comunicare tra loro.</a:t>
            </a:r>
            <a:endParaRPr lang="it-IT" b="1" dirty="0">
              <a:solidFill>
                <a:schemeClr val="tx2">
                  <a:satMod val="200000"/>
                </a:schemeClr>
              </a:solidFill>
              <a:latin typeface="Comic Sans MS" pitchFamily="66" charset="0"/>
            </a:endParaRPr>
          </a:p>
        </p:txBody>
      </p:sp>
    </p:spTree>
  </p:cSld>
  <p:clrMapOvr>
    <a:masterClrMapping/>
  </p:clrMapOvr>
  <p:transition spd="med">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763"/>
            <a:ext cx="7772400" cy="5916612"/>
          </a:xfrm>
        </p:spPr>
        <p:txBody>
          <a:bodyPr/>
          <a:lstStyle/>
          <a:p>
            <a:pPr algn="ctr" eaLnBrk="1" fontAlgn="auto" hangingPunct="1">
              <a:spcAft>
                <a:spcPts val="0"/>
              </a:spcAft>
              <a:defRPr/>
            </a:pPr>
            <a:r>
              <a:rPr lang="it-IT" dirty="0" smtClean="0">
                <a:solidFill>
                  <a:schemeClr val="tx2">
                    <a:satMod val="200000"/>
                  </a:schemeClr>
                </a:solidFill>
              </a:rPr>
              <a:t/>
            </a:r>
            <a:br>
              <a:rPr lang="it-IT" dirty="0" smtClean="0">
                <a:solidFill>
                  <a:schemeClr val="tx2">
                    <a:satMod val="200000"/>
                  </a:schemeClr>
                </a:solidFill>
              </a:rPr>
            </a:br>
            <a:r>
              <a:rPr lang="it-IT" dirty="0" smtClean="0">
                <a:solidFill>
                  <a:schemeClr val="tx2">
                    <a:satMod val="200000"/>
                  </a:schemeClr>
                </a:solidFill>
              </a:rPr>
              <a:t/>
            </a:r>
            <a:br>
              <a:rPr lang="it-IT" dirty="0" smtClean="0">
                <a:solidFill>
                  <a:schemeClr val="tx2">
                    <a:satMod val="200000"/>
                  </a:schemeClr>
                </a:solidFill>
              </a:rPr>
            </a:br>
            <a:r>
              <a:rPr lang="it-IT" dirty="0" smtClean="0">
                <a:solidFill>
                  <a:schemeClr val="tx2">
                    <a:satMod val="200000"/>
                  </a:schemeClr>
                </a:solidFill>
              </a:rPr>
              <a:t/>
            </a:r>
            <a:br>
              <a:rPr lang="it-IT" dirty="0" smtClean="0">
                <a:solidFill>
                  <a:schemeClr val="tx2">
                    <a:satMod val="200000"/>
                  </a:schemeClr>
                </a:solidFill>
              </a:rPr>
            </a:br>
            <a:r>
              <a:rPr lang="it-IT" b="1" dirty="0" smtClean="0">
                <a:solidFill>
                  <a:schemeClr val="tx2">
                    <a:satMod val="200000"/>
                  </a:schemeClr>
                </a:solidFill>
                <a:latin typeface="Comic Sans MS" pitchFamily="66" charset="0"/>
              </a:rPr>
              <a:t>FINE!!</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
            </a:r>
            <a:br>
              <a:rPr lang="it-IT" b="1" dirty="0" smtClean="0">
                <a:solidFill>
                  <a:schemeClr val="tx2">
                    <a:satMod val="200000"/>
                  </a:schemeClr>
                </a:solidFill>
                <a:latin typeface="Comic Sans MS" pitchFamily="66" charset="0"/>
              </a:rPr>
            </a:br>
            <a:r>
              <a:rPr lang="it-IT" b="1" dirty="0" smtClean="0">
                <a:solidFill>
                  <a:schemeClr val="tx2">
                    <a:satMod val="200000"/>
                  </a:schemeClr>
                </a:solidFill>
                <a:latin typeface="Comic Sans MS" pitchFamily="66" charset="0"/>
              </a:rPr>
              <a:t>Creata da </a:t>
            </a:r>
            <a:r>
              <a:rPr lang="it-IT" b="1" dirty="0" err="1" smtClean="0">
                <a:solidFill>
                  <a:schemeClr val="tx2">
                    <a:satMod val="200000"/>
                  </a:schemeClr>
                </a:solidFill>
                <a:latin typeface="Comic Sans MS" pitchFamily="66" charset="0"/>
              </a:rPr>
              <a:t>Rosamaria</a:t>
            </a:r>
            <a:r>
              <a:rPr lang="it-IT" b="1" dirty="0" smtClean="0">
                <a:solidFill>
                  <a:schemeClr val="tx2">
                    <a:satMod val="200000"/>
                  </a:schemeClr>
                </a:solidFill>
                <a:latin typeface="Comic Sans MS" pitchFamily="66" charset="0"/>
              </a:rPr>
              <a:t> e Rebecca</a:t>
            </a:r>
            <a:endParaRPr lang="it-IT" dirty="0">
              <a:solidFill>
                <a:schemeClr val="tx2">
                  <a:satMod val="200000"/>
                </a:schemeClr>
              </a:solidFill>
            </a:endParaRPr>
          </a:p>
        </p:txBody>
      </p:sp>
    </p:spTree>
  </p:cSld>
  <p:clrMapOvr>
    <a:masterClrMapping/>
  </p:clrMapOvr>
  <p:transition spd="med">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i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93</TotalTime>
  <Words>518</Words>
  <Application>Microsoft Office PowerPoint</Application>
  <PresentationFormat>Presentazione su schermo (4:3)</PresentationFormat>
  <Paragraphs>21</Paragraphs>
  <Slides>21</Slides>
  <Notes>0</Notes>
  <HiddenSlides>0</HiddenSlides>
  <MMClips>0</MMClips>
  <ScaleCrop>false</ScaleCrop>
  <HeadingPairs>
    <vt:vector size="6" baseType="variant">
      <vt:variant>
        <vt:lpstr>Caratteri utilizzati</vt:lpstr>
      </vt:variant>
      <vt:variant>
        <vt:i4>8</vt:i4>
      </vt:variant>
      <vt:variant>
        <vt:lpstr>Modello struttura</vt:lpstr>
      </vt:variant>
      <vt:variant>
        <vt:i4>7</vt:i4>
      </vt:variant>
      <vt:variant>
        <vt:lpstr>Titoli diapositive</vt:lpstr>
      </vt:variant>
      <vt:variant>
        <vt:i4>21</vt:i4>
      </vt:variant>
    </vt:vector>
  </HeadingPairs>
  <TitlesOfParts>
    <vt:vector size="36" baseType="lpstr">
      <vt:lpstr>Arial</vt:lpstr>
      <vt:lpstr>Consolas</vt:lpstr>
      <vt:lpstr>Corbel</vt:lpstr>
      <vt:lpstr>Wingdings</vt:lpstr>
      <vt:lpstr>Wingdings 2</vt:lpstr>
      <vt:lpstr>Wingdings 3</vt:lpstr>
      <vt:lpstr>Calibri</vt:lpstr>
      <vt:lpstr>Comic Sans MS</vt:lpstr>
      <vt:lpstr>Metro</vt:lpstr>
      <vt:lpstr>Metro</vt:lpstr>
      <vt:lpstr>Metro</vt:lpstr>
      <vt:lpstr>Metro</vt:lpstr>
      <vt:lpstr>Metro</vt:lpstr>
      <vt:lpstr>Metro</vt:lpstr>
      <vt:lpstr>Metro</vt:lpstr>
      <vt:lpstr>Diapositiva 1</vt:lpstr>
      <vt:lpstr>NEL 1945 NASCE LA PRIMA GENERAZIONE DI COMPUTER. Nel 1941 l'ingegnere tedesco Konrad Zuse costruì un computer, lo Z3, per la progettazione di aereoplani e missili. </vt:lpstr>
      <vt:lpstr>  Nel 1943 gli Inglesi ultimarono un computer in grado di decifrare codici segreti, il colossus per decifrare i messaggi tedeschi. </vt:lpstr>
      <vt:lpstr>I computer della prima generazione erano caratterizzati dal fatto che le istruzioni operative erano realizzate 'su misura' per lo specifico obiettivo per cui il computer doveva essere usato. </vt:lpstr>
      <vt:lpstr>Ogni computer aveva un differente programma in codice binario (linguaggio macchina) che gli diceva come operare. Questo rendeva il computer difficile da programmare e limitava la sua versatilità e velocità. </vt:lpstr>
      <vt:lpstr>Un'altra caratteristica distintiva della prima generazione di computer era l'uso di tubi a vuoto (valvole), responsabili delle loro enormi dimensioni, e nastri magnetici per immagazzinare i dati.   </vt:lpstr>
      <vt:lpstr>NEL 1955 NASCE LA SECONDA GENERAZIONE DI COMPUTER. Dal 1948, l'invenzione del transistor cambiò profondamente l'evoluzione del computer. Il transistor sostituì l'ingombrante tubo a vuoto nei televisori, nelle radio e nei computer. </vt:lpstr>
      <vt:lpstr>   Come risultato, le dimensioni degli apparecchi elettronici da allora sono diminuite.</vt:lpstr>
      <vt:lpstr>Il transistor fu inserito in un computer nel 1956. Unito ai primi progressi nelle memorie magnetiche, il transistor portò ai computer della seconda generazione, che erano più piccoli, più affidabili e più efficienti come consumi dei loro predecessori. </vt:lpstr>
      <vt:lpstr> Nei primi anni '60 ci furono alcuni computer di seconda generazione impiegati con successo negli affari, nelle università  e nelle amministrazioni statali. </vt:lpstr>
      <vt:lpstr> Questi computer contenevano tutte le componenti che associamo oggi ai computer moderni: stampanti, unità nastro, unità disco, memoria, sistemi operativi e programmi residenti</vt:lpstr>
      <vt:lpstr> Furono il programma residente e il linguaggio di programmazione a dare ai computer la flessibilità che li rese convenienti e produttivi per gli affari.</vt:lpstr>
      <vt:lpstr>Avere un programma residente significa che l'insieme delle istruzioni necessarie per compiere una specifica funzione risiede nella memoria del computer e può essere rapidamente rimpiazzato da un diverso gruppo di istruzioni per una differente funzione.</vt:lpstr>
      <vt:lpstr>Linguaggi di alto livello più sofisticati, come il Cobol (Common Business-Oriented Language)  e il Fortran (Formula Translator) divennero di uso comune in quegli anni e si sono sviluppati fino ad oggi.</vt:lpstr>
      <vt:lpstr> Questi linguaggi sostituirono il codice binario del linguaggio macchina con parole, frasi e formule matematiche che resero molto più semplice programmare un computer.</vt:lpstr>
      <vt:lpstr>   NEL 1968 NASCE LA TERZA GENERAZIONE DI COMPUTER. </vt:lpstr>
      <vt:lpstr>Uno sviluppo della terza generazione fu l'uso di un sistema operativo che consentiva alla macchina di eseguire più programmi differenti contemporaneamente con un programma centrale che monitorava e coordinava l'uso della memoria del computer. </vt:lpstr>
      <vt:lpstr> NEL 1974 NASCE LA QUARTA GENERAZIONE DI COMPUTER.  A partire dalla metà degli anni '70, i produttori di computer cercarono di portare i computer ai consumatori comuni. </vt:lpstr>
      <vt:lpstr> Questi minicomputer erano forniti completi di pacchetti software amichevoli che offrivano anche agli utenti non esperti una serie di applicazioni, dagli elaboratori di testo ai fogli di calcolo. </vt:lpstr>
      <vt:lpstr>Quando i computer divennero di uso comune nell'ambiente di lavoro, nacquero nuovi modi di ampliare le loro potenzialità. Computer più piccoli, ma più potenti, poterono essere collegati tra loro per condividere spazi di memoria, software, dati e comunicare tra loro.</vt:lpstr>
      <vt:lpstr>   FINE!!  Creata da Rosamaria e Rebecca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dc:title>
  <dc:creator>Rebekka</dc:creator>
  <cp:lastModifiedBy>Luigi</cp:lastModifiedBy>
  <cp:revision>11</cp:revision>
  <dcterms:created xsi:type="dcterms:W3CDTF">2009-02-16T13:54:04Z</dcterms:created>
  <dcterms:modified xsi:type="dcterms:W3CDTF">2009-03-25T05:32:46Z</dcterms:modified>
</cp:coreProperties>
</file>