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90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38201-7CC3-43DA-8F50-011385CBE924}" type="datetimeFigureOut">
              <a:rPr lang="it-IT" smtClean="0"/>
              <a:pPr/>
              <a:t>16/12/2009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07A60-8BF3-4D35-A7E2-9AE5F8ECB7D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2" name="Rettango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tango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tango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tango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56" name="Rettango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tango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tango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tango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38201-7CC3-43DA-8F50-011385CBE924}" type="datetimeFigureOut">
              <a:rPr lang="it-IT" smtClean="0"/>
              <a:pPr/>
              <a:t>16/12/2009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07A60-8BF3-4D35-A7E2-9AE5F8ECB7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38201-7CC3-43DA-8F50-011385CBE924}" type="datetimeFigureOut">
              <a:rPr lang="it-IT" smtClean="0"/>
              <a:pPr/>
              <a:t>16/12/2009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07A60-8BF3-4D35-A7E2-9AE5F8ECB7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38201-7CC3-43DA-8F50-011385CBE924}" type="datetimeFigureOut">
              <a:rPr lang="it-IT" smtClean="0"/>
              <a:pPr/>
              <a:t>16/12/2009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07A60-8BF3-4D35-A7E2-9AE5F8ECB7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 a mano liber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igura a mano liber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igura a mano liber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igura a mano liber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igura a mano liber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igura a mano liber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igura a mano liber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igura a mano liber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igura a mano liber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igura a mano liber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igura a mano liber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igura a mano liber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igura a mano liber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38201-7CC3-43DA-8F50-011385CBE924}" type="datetimeFigureOut">
              <a:rPr lang="it-IT" smtClean="0"/>
              <a:pPr/>
              <a:t>16/12/2009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07A60-8BF3-4D35-A7E2-9AE5F8ECB7D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38201-7CC3-43DA-8F50-011385CBE924}" type="datetimeFigureOut">
              <a:rPr lang="it-IT" smtClean="0"/>
              <a:pPr/>
              <a:t>16/12/2009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07A60-8BF3-4D35-A7E2-9AE5F8ECB7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38201-7CC3-43DA-8F50-011385CBE924}" type="datetimeFigureOut">
              <a:rPr lang="it-IT" smtClean="0"/>
              <a:pPr/>
              <a:t>16/12/2009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07A60-8BF3-4D35-A7E2-9AE5F8ECB7D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tango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tango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tango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tango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tango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38201-7CC3-43DA-8F50-011385CBE924}" type="datetimeFigureOut">
              <a:rPr lang="it-IT" smtClean="0"/>
              <a:pPr/>
              <a:t>16/12/2009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07A60-8BF3-4D35-A7E2-9AE5F8ECB7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38201-7CC3-43DA-8F50-011385CBE924}" type="datetimeFigureOut">
              <a:rPr lang="it-IT" smtClean="0"/>
              <a:pPr/>
              <a:t>16/12/2009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07A60-8BF3-4D35-A7E2-9AE5F8ECB7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238201-7CC3-43DA-8F50-011385CBE924}" type="datetimeFigureOut">
              <a:rPr lang="it-IT" smtClean="0"/>
              <a:pPr/>
              <a:t>16/12/2009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207A60-8BF3-4D35-A7E2-9AE5F8ECB7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ttore 1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ttore 1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grpSp>
        <p:nvGrpSpPr>
          <p:cNvPr id="14" name="Grup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ttore 1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ttore 1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3238201-7CC3-43DA-8F50-011385CBE924}" type="datetimeFigureOut">
              <a:rPr lang="it-IT" smtClean="0"/>
              <a:pPr/>
              <a:t>16/12/2009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4207A60-8BF3-4D35-A7E2-9AE5F8ECB7D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tango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tango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238201-7CC3-43DA-8F50-011385CBE924}" type="datetimeFigureOut">
              <a:rPr lang="it-IT" smtClean="0"/>
              <a:pPr/>
              <a:t>16/12/2009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4207A60-8BF3-4D35-A7E2-9AE5F8ECB7D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l.it/" TargetMode="External"/><Relationship Id="rId2" Type="http://schemas.openxmlformats.org/officeDocument/2006/relationships/hyperlink" Target="http://www.wikipedi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ntraliidroelettriche.i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Centrali idroelettriche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Argomento:funzione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Generatore elettrico</a:t>
            </a:r>
            <a:endParaRPr lang="it-IT" dirty="0"/>
          </a:p>
        </p:txBody>
      </p:sp>
      <p:pic>
        <p:nvPicPr>
          <p:cNvPr id="4" name="Segnaposto contenuto 3" descr="imagesCA8X1X5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90987" y="3465512"/>
            <a:ext cx="1419225" cy="1209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Trasformatore</a:t>
            </a:r>
            <a:endParaRPr lang="it-IT" dirty="0"/>
          </a:p>
        </p:txBody>
      </p:sp>
      <p:pic>
        <p:nvPicPr>
          <p:cNvPr id="4" name="Segnaposto contenuto 3" descr="imagesCAM3C14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67187" y="3698875"/>
            <a:ext cx="1266825" cy="742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Circuiti</a:t>
            </a:r>
            <a:endParaRPr lang="it-IT" dirty="0"/>
          </a:p>
        </p:txBody>
      </p:sp>
      <p:pic>
        <p:nvPicPr>
          <p:cNvPr id="4" name="Segnaposto contenuto 3" descr="imagesCAB8O6C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2071678"/>
            <a:ext cx="2921646" cy="34917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Viaggio completo</a:t>
            </a:r>
            <a:endParaRPr lang="it-IT" dirty="0"/>
          </a:p>
        </p:txBody>
      </p:sp>
      <p:pic>
        <p:nvPicPr>
          <p:cNvPr id="4" name="Segnaposto contenuto 3" descr="imagesCAR2F0WQ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2214554"/>
            <a:ext cx="4313069" cy="2500330"/>
          </a:xfrm>
        </p:spPr>
      </p:pic>
      <p:sp>
        <p:nvSpPr>
          <p:cNvPr id="5" name="Freccia a destra 4"/>
          <p:cNvSpPr/>
          <p:nvPr/>
        </p:nvSpPr>
        <p:spPr>
          <a:xfrm>
            <a:off x="6143636" y="3214686"/>
            <a:ext cx="207170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ages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71736" y="1357298"/>
            <a:ext cx="4487093" cy="44870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ages[2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2143116"/>
            <a:ext cx="4397415" cy="33155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ages[4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2143116"/>
            <a:ext cx="4145194" cy="31678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         presentazione centrali idroelettriche </a:t>
            </a:r>
          </a:p>
          <a:p>
            <a:pPr algn="ctr">
              <a:buNone/>
            </a:pPr>
            <a:r>
              <a:rPr lang="it-IT" dirty="0" smtClean="0"/>
              <a:t>       a cura di :</a:t>
            </a:r>
          </a:p>
          <a:p>
            <a:pPr algn="ctr">
              <a:buNone/>
            </a:pPr>
            <a:r>
              <a:rPr lang="it-IT" dirty="0" smtClean="0"/>
              <a:t>       Italia Simone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dirty="0" smtClean="0"/>
              <a:t>      classe:</a:t>
            </a:r>
          </a:p>
          <a:p>
            <a:pPr algn="ctr">
              <a:buNone/>
            </a:pPr>
            <a:r>
              <a:rPr lang="it-IT" dirty="0"/>
              <a:t> </a:t>
            </a:r>
            <a:r>
              <a:rPr lang="it-IT" dirty="0" smtClean="0"/>
              <a:t>     3^C </a:t>
            </a:r>
          </a:p>
          <a:p>
            <a:pPr algn="ctr">
              <a:buNone/>
            </a:pPr>
            <a:r>
              <a:rPr lang="it-IT" dirty="0"/>
              <a:t> </a:t>
            </a:r>
            <a:r>
              <a:rPr lang="it-IT" dirty="0" smtClean="0"/>
              <a:t>     </a:t>
            </a:r>
          </a:p>
          <a:p>
            <a:pPr algn="ctr">
              <a:buNone/>
            </a:pPr>
            <a:r>
              <a:rPr lang="it-IT" dirty="0"/>
              <a:t> </a:t>
            </a:r>
            <a:r>
              <a:rPr lang="it-IT" dirty="0" smtClean="0"/>
              <a:t>            data di consegna:</a:t>
            </a:r>
          </a:p>
          <a:p>
            <a:pPr algn="ctr">
              <a:buNone/>
            </a:pPr>
            <a:r>
              <a:rPr lang="it-IT" dirty="0"/>
              <a:t> </a:t>
            </a:r>
            <a:r>
              <a:rPr lang="it-IT" dirty="0" smtClean="0"/>
              <a:t>        19/12/2009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Fonti:</a:t>
            </a:r>
          </a:p>
          <a:p>
            <a:r>
              <a:rPr lang="it-IT" dirty="0" smtClean="0">
                <a:hlinkClick r:id="rId2"/>
              </a:rPr>
              <a:t>www.wikipedia.it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www.enel.it</a:t>
            </a:r>
            <a:endParaRPr lang="it-IT" dirty="0" smtClean="0"/>
          </a:p>
          <a:p>
            <a:r>
              <a:rPr lang="it-IT" dirty="0" smtClean="0">
                <a:hlinkClick r:id="rId4"/>
              </a:rPr>
              <a:t>www.centraliidroelettriche.it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algn="ctr">
              <a:buNone/>
            </a:pPr>
            <a:r>
              <a:rPr lang="it-IT" dirty="0" smtClean="0"/>
              <a:t>Conduzione dell’acqua attraverso condutture forzate dal lago a valle per essere trasformata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ages[5]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928670"/>
            <a:ext cx="6572295" cy="48594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Condutture forzate</a:t>
            </a:r>
            <a:endParaRPr lang="it-IT" dirty="0"/>
          </a:p>
        </p:txBody>
      </p:sp>
      <p:pic>
        <p:nvPicPr>
          <p:cNvPr id="4" name="Segnaposto contenuto 3" descr="imagesCAW9LZE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1929212"/>
            <a:ext cx="4714907" cy="35456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000" dirty="0" smtClean="0"/>
              <a:t>Trasforma l’energia potenziale in energia di pressione e cinetica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ages[9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857232"/>
            <a:ext cx="4455232" cy="46541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Turbina orizzontale</a:t>
            </a:r>
            <a:endParaRPr lang="it-IT" dirty="0"/>
          </a:p>
        </p:txBody>
      </p:sp>
      <p:pic>
        <p:nvPicPr>
          <p:cNvPr id="7" name="Segnaposto contenuto 6" descr="imagesCAZDTE1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57662" y="3603625"/>
            <a:ext cx="1285875" cy="933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Turbina verticale</a:t>
            </a:r>
            <a:endParaRPr lang="it-IT" dirty="0"/>
          </a:p>
        </p:txBody>
      </p:sp>
      <p:pic>
        <p:nvPicPr>
          <p:cNvPr id="4" name="Segnaposto contenuto 3" descr="imagesCA4C6JQ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714488"/>
            <a:ext cx="6280528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/>
              <a:t>L’energia cinetica viene poi trasformata attraverso il generatore elettrico,grazie al fenomeno dell’induzione elettromagnetica,in energia elettrica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</TotalTime>
  <Words>81</Words>
  <Application>Microsoft Office PowerPoint</Application>
  <PresentationFormat>Presentazione su schermo (4:3)</PresentationFormat>
  <Paragraphs>28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Metro</vt:lpstr>
      <vt:lpstr>Centrali idroelettriche</vt:lpstr>
      <vt:lpstr>Diapositiva 2</vt:lpstr>
      <vt:lpstr>Diapositiva 3</vt:lpstr>
      <vt:lpstr>Condutture forzate</vt:lpstr>
      <vt:lpstr>Diapositiva 5</vt:lpstr>
      <vt:lpstr>Diapositiva 6</vt:lpstr>
      <vt:lpstr>Turbina orizzontale</vt:lpstr>
      <vt:lpstr>Turbina verticale</vt:lpstr>
      <vt:lpstr>Diapositiva 9</vt:lpstr>
      <vt:lpstr>Generatore elettrico</vt:lpstr>
      <vt:lpstr>Trasformatore</vt:lpstr>
      <vt:lpstr>Circuiti</vt:lpstr>
      <vt:lpstr>Viaggio completo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Centrali idroelettriche</dc:title>
  <dc:creator>sergio pavirani</dc:creator>
  <cp:lastModifiedBy>chicca</cp:lastModifiedBy>
  <cp:revision>4</cp:revision>
  <dcterms:created xsi:type="dcterms:W3CDTF">2009-12-13T20:56:29Z</dcterms:created>
  <dcterms:modified xsi:type="dcterms:W3CDTF">2009-12-16T14:29:14Z</dcterms:modified>
</cp:coreProperties>
</file>