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60" r:id="rId4"/>
    <p:sldId id="259" r:id="rId5"/>
    <p:sldId id="258" r:id="rId6"/>
    <p:sldId id="257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D56498D-B77F-4A88-A85D-CE76EEC9ACE6}" type="datetimeFigureOut">
              <a:rPr lang="it-IT" smtClean="0"/>
              <a:pPr/>
              <a:t>18/12/2009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58F0326-D318-4EA6-BA11-6E25EC3532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LAMBORGHINI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560234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it-IT" dirty="0" smtClean="0"/>
              <a:t>Nasce nel 1948 come azienda di trattori e grazie a Ferruccio Lamborghini </a:t>
            </a:r>
            <a:r>
              <a:rPr lang="it-IT" dirty="0" smtClean="0"/>
              <a:t> nel 1963 diventa </a:t>
            </a:r>
            <a:r>
              <a:rPr lang="it-IT" dirty="0" smtClean="0"/>
              <a:t>una delle più conosciute case automobilistiche del </a:t>
            </a:r>
            <a:r>
              <a:rPr lang="it-IT" dirty="0" smtClean="0"/>
              <a:t>mondo. Il </a:t>
            </a:r>
            <a:r>
              <a:rPr lang="it-IT" dirty="0" smtClean="0"/>
              <a:t>simbolo </a:t>
            </a:r>
            <a:r>
              <a:rPr lang="it-IT" dirty="0" smtClean="0"/>
              <a:t>è un toro, segno zodiacale del fondatore e a nomi di tori si ispirano la gran parte delle vetture</a:t>
            </a:r>
            <a:endParaRPr lang="it-IT" dirty="0"/>
          </a:p>
        </p:txBody>
      </p:sp>
      <p:pic>
        <p:nvPicPr>
          <p:cNvPr id="4" name="Immagine 3" descr="Lamborghini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14290"/>
            <a:ext cx="2181821" cy="2446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Lamborghini </a:t>
            </a:r>
            <a:r>
              <a:rPr lang="it-IT" dirty="0" err="1" smtClean="0"/>
              <a:t>Miura</a:t>
            </a:r>
            <a:endParaRPr lang="it-IT" dirty="0"/>
          </a:p>
        </p:txBody>
      </p:sp>
      <p:pic>
        <p:nvPicPr>
          <p:cNvPr id="4" name="Segnaposto contenuto 3" descr="250px-Lamborghini_Miura_P400SV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61975"/>
            <a:ext cx="2143140" cy="1611642"/>
          </a:xfrm>
        </p:spPr>
      </p:pic>
      <p:pic>
        <p:nvPicPr>
          <p:cNvPr id="5" name="Immagine 4" descr="fiera_padova_08_isc23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7910" y="2285991"/>
            <a:ext cx="2358931" cy="1571637"/>
          </a:xfrm>
          <a:prstGeom prst="rect">
            <a:avLst/>
          </a:prstGeom>
        </p:spPr>
      </p:pic>
      <p:pic>
        <p:nvPicPr>
          <p:cNvPr id="6" name="Immagine 5" descr="fiera_padova_08_isc21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1516776"/>
            <a:ext cx="3714776" cy="257704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28596" y="457200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modello che ha fatto conoscere in tutto il mondo la casa automobilistica Lamborghini. È stata prodotta nell’ottobre del 1965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Lamborghini </a:t>
            </a:r>
            <a:r>
              <a:rPr lang="it-IT" dirty="0" err="1"/>
              <a:t>D</a:t>
            </a:r>
            <a:r>
              <a:rPr lang="it-IT" dirty="0" err="1" smtClean="0"/>
              <a:t>iablo</a:t>
            </a:r>
            <a:endParaRPr lang="it-IT" dirty="0"/>
          </a:p>
        </p:txBody>
      </p:sp>
      <p:pic>
        <p:nvPicPr>
          <p:cNvPr id="4" name="Segnaposto contenuto 3" descr="imagesCA1WR5Z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642097"/>
            <a:ext cx="3595291" cy="2708453"/>
          </a:xfrm>
        </p:spPr>
      </p:pic>
      <p:pic>
        <p:nvPicPr>
          <p:cNvPr id="5" name="Immagine 4" descr="imagesCAJ0ISO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1976910"/>
            <a:ext cx="2306870" cy="1737842"/>
          </a:xfrm>
          <a:prstGeom prst="rect">
            <a:avLst/>
          </a:prstGeom>
        </p:spPr>
      </p:pic>
      <p:pic>
        <p:nvPicPr>
          <p:cNvPr id="6" name="Immagine 5" descr="imagesCA403C6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1991747"/>
            <a:ext cx="2308452" cy="163044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28596" y="4714884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stata in produzione dal 1990 al 2001. Ne sono state prodotte 2903 esemplari. Raggiunge i 100 km/h in 4.09 secondi e può arrivare a 340 km/h.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Lamborghini </a:t>
            </a:r>
            <a:r>
              <a:rPr lang="it-IT" dirty="0" err="1" smtClean="0"/>
              <a:t>Murcielago</a:t>
            </a:r>
            <a:endParaRPr lang="it-IT" dirty="0"/>
          </a:p>
        </p:txBody>
      </p:sp>
      <p:pic>
        <p:nvPicPr>
          <p:cNvPr id="4" name="Segnaposto contenuto 3" descr="imagesCARLLGA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052152"/>
            <a:ext cx="2071692" cy="1560674"/>
          </a:xfrm>
        </p:spPr>
      </p:pic>
      <p:pic>
        <p:nvPicPr>
          <p:cNvPr id="5" name="Immagine 4" descr="imagesCAM92Q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3164" y="2143116"/>
            <a:ext cx="2106316" cy="1428760"/>
          </a:xfrm>
          <a:prstGeom prst="rect">
            <a:avLst/>
          </a:prstGeom>
        </p:spPr>
      </p:pic>
      <p:pic>
        <p:nvPicPr>
          <p:cNvPr id="6" name="Immagine 5" descr="imagesCACGYJG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071" y="1571612"/>
            <a:ext cx="3400565" cy="256175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00034" y="450057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stata prodotta dal 2002</a:t>
            </a:r>
            <a:r>
              <a:rPr lang="it-IT" dirty="0" smtClean="0"/>
              <a:t> </a:t>
            </a:r>
            <a:r>
              <a:rPr lang="it-IT" dirty="0" smtClean="0"/>
              <a:t>al 2006. Raggiunge i 100 km/h in 3.8 secondi e può arrivare ad una velocità di 330 km/h.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Lamborghini Gallardo</a:t>
            </a:r>
            <a:endParaRPr lang="it-IT" dirty="0"/>
          </a:p>
        </p:txBody>
      </p:sp>
      <p:pic>
        <p:nvPicPr>
          <p:cNvPr id="4" name="Segnaposto contenuto 3" descr="images[5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6265" y="1928802"/>
            <a:ext cx="2179235" cy="1643074"/>
          </a:xfrm>
        </p:spPr>
      </p:pic>
      <p:pic>
        <p:nvPicPr>
          <p:cNvPr id="5" name="Immagine 4" descr="imagesCA09GBF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4560" y="2000240"/>
            <a:ext cx="2086242" cy="1571636"/>
          </a:xfrm>
          <a:prstGeom prst="rect">
            <a:avLst/>
          </a:prstGeom>
        </p:spPr>
      </p:pic>
      <p:pic>
        <p:nvPicPr>
          <p:cNvPr id="6" name="Immagine 5" descr="imagesCAV1785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1588282"/>
            <a:ext cx="3157808" cy="2378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00034" y="442913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in produzione dal 2003,ogni anno ne vengono prodotti 250 esemplari. Raggiunge la velocità dei 100km/h  in 4.3 secondi.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Lamborghini </a:t>
            </a:r>
            <a:r>
              <a:rPr lang="it-IT" dirty="0" err="1" smtClean="0"/>
              <a:t>Reventon</a:t>
            </a:r>
            <a:endParaRPr lang="it-IT" dirty="0"/>
          </a:p>
        </p:txBody>
      </p:sp>
      <p:pic>
        <p:nvPicPr>
          <p:cNvPr id="4" name="Segnaposto contenuto 3" descr="imagesCAL24VQ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143116"/>
            <a:ext cx="2035984" cy="1357322"/>
          </a:xfrm>
        </p:spPr>
      </p:pic>
      <p:pic>
        <p:nvPicPr>
          <p:cNvPr id="5" name="Immagine 4" descr="imagesCAX3EG5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2143116"/>
            <a:ext cx="1928826" cy="1458010"/>
          </a:xfrm>
          <a:prstGeom prst="rect">
            <a:avLst/>
          </a:prstGeom>
        </p:spPr>
      </p:pic>
      <p:pic>
        <p:nvPicPr>
          <p:cNvPr id="6" name="Immagine 5" descr="lamborghini_reventon_uff_05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1643050"/>
            <a:ext cx="3986226" cy="298967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28596" y="492919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nuovo modello Lamborghini prodotta nel 2007 esistono solo 20 esemplari in tutto il mondo al costo di 1.000.000,00 di euro. Quest’auto raggiunge i 100 km/h in 3.2 secondi e può arrivare ad una velocità di 340km/h.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Milano Lamborghini</a:t>
            </a:r>
          </a:p>
          <a:p>
            <a:r>
              <a:rPr lang="it-IT" dirty="0" err="1" smtClean="0"/>
              <a:t>Virtual</a:t>
            </a:r>
            <a:r>
              <a:rPr lang="it-IT" dirty="0" smtClean="0"/>
              <a:t> </a:t>
            </a:r>
            <a:r>
              <a:rPr lang="it-IT" dirty="0" err="1" smtClean="0"/>
              <a:t>car</a:t>
            </a:r>
            <a:endParaRPr lang="it-IT" dirty="0" smtClean="0"/>
          </a:p>
          <a:p>
            <a:r>
              <a:rPr lang="it-IT" dirty="0" smtClean="0"/>
              <a:t>Motori live</a:t>
            </a:r>
          </a:p>
          <a:p>
            <a:r>
              <a:rPr lang="it-IT" dirty="0" err="1" smtClean="0"/>
              <a:t>Wikipedia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326</TotalTime>
  <Words>201</Words>
  <Application>Microsoft Office PowerPoint</Application>
  <PresentationFormat>Presentazione su schermo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Galassia</vt:lpstr>
      <vt:lpstr>LAMBORGHINI</vt:lpstr>
      <vt:lpstr>Lamborghini Miura</vt:lpstr>
      <vt:lpstr>Lamborghini Diablo</vt:lpstr>
      <vt:lpstr>Lamborghini Murcielago</vt:lpstr>
      <vt:lpstr>Lamborghini Gallardo</vt:lpstr>
      <vt:lpstr>Lamborghini Reventon</vt:lpstr>
      <vt:lpstr>Legenda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LAMBORGHINI</dc:title>
  <dc:creator>Stefano</dc:creator>
  <cp:lastModifiedBy>Stefano</cp:lastModifiedBy>
  <cp:revision>38</cp:revision>
  <dcterms:created xsi:type="dcterms:W3CDTF">2009-12-13T13:03:22Z</dcterms:created>
  <dcterms:modified xsi:type="dcterms:W3CDTF">2009-12-18T20:56:02Z</dcterms:modified>
</cp:coreProperties>
</file>