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1"/>
  </p:notesMasterIdLst>
  <p:sldIdLst>
    <p:sldId id="267" r:id="rId2"/>
    <p:sldId id="256" r:id="rId3"/>
    <p:sldId id="259" r:id="rId4"/>
    <p:sldId id="260" r:id="rId5"/>
    <p:sldId id="261" r:id="rId6"/>
    <p:sldId id="262" r:id="rId7"/>
    <p:sldId id="263" r:id="rId8"/>
    <p:sldId id="264" r:id="rId9"/>
    <p:sldId id="266" r:id="rId1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7" autoAdjust="0"/>
  </p:normalViewPr>
  <p:slideViewPr>
    <p:cSldViewPr>
      <p:cViewPr varScale="1">
        <p:scale>
          <a:sx n="75" d="100"/>
          <a:sy n="75" d="100"/>
        </p:scale>
        <p:origin x="-366"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A336466-1BE9-438B-B5B4-A222007E533B}" type="datetimeFigureOut">
              <a:rPr lang="it-IT"/>
              <a:pPr>
                <a:defRPr/>
              </a:pPr>
              <a:t>11/02/2010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F07AB53-F0AC-45C7-BD8F-14828B2F7077}"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immagine diapositiva 1"/>
          <p:cNvSpPr>
            <a:spLocks noGrp="1" noRot="1" noChangeAspect="1"/>
          </p:cNvSpPr>
          <p:nvPr>
            <p:ph type="sldImg"/>
          </p:nvPr>
        </p:nvSpPr>
        <p:spPr bwMode="auto">
          <a:noFill/>
          <a:ln>
            <a:solidFill>
              <a:srgbClr val="000000"/>
            </a:solidFill>
            <a:miter lim="800000"/>
            <a:headEnd/>
            <a:tailEnd/>
          </a:ln>
        </p:spPr>
      </p:sp>
      <p:sp>
        <p:nvSpPr>
          <p:cNvPr id="1638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6387"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A7596D-C4D8-4A5D-B593-F324EC085B85}" type="slidenum">
              <a:rPr lang="it-IT"/>
              <a:pPr fontAlgn="base">
                <a:spcBef>
                  <a:spcPct val="0"/>
                </a:spcBef>
                <a:spcAft>
                  <a:spcPct val="0"/>
                </a:spcAft>
                <a:defRPr/>
              </a:pPr>
              <a:t>2</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immagine diapositiva 1"/>
          <p:cNvSpPr>
            <a:spLocks noGrp="1" noRot="1" noChangeAspect="1"/>
          </p:cNvSpPr>
          <p:nvPr>
            <p:ph type="sldImg"/>
          </p:nvPr>
        </p:nvSpPr>
        <p:spPr bwMode="auto">
          <a:noFill/>
          <a:ln>
            <a:solidFill>
              <a:srgbClr val="000000"/>
            </a:solidFill>
            <a:miter lim="800000"/>
            <a:headEnd/>
            <a:tailEnd/>
          </a:ln>
        </p:spPr>
      </p:sp>
      <p:sp>
        <p:nvSpPr>
          <p:cNvPr id="1843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18435"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51D5DA-BF6A-4C98-BC30-EC8053E843F3}" type="slidenum">
              <a:rPr lang="it-IT"/>
              <a:pPr fontAlgn="base">
                <a:spcBef>
                  <a:spcPct val="0"/>
                </a:spcBef>
                <a:spcAft>
                  <a:spcPct val="0"/>
                </a:spcAft>
                <a:defRPr/>
              </a:pPr>
              <a:t>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it-IT" smtClean="0"/>
              <a:t>Fare clic per modificare lo stile del titolo</a:t>
            </a:r>
            <a:endParaRPr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4" name="Segnaposto data 29"/>
          <p:cNvSpPr>
            <a:spLocks noGrp="1"/>
          </p:cNvSpPr>
          <p:nvPr>
            <p:ph type="dt" sz="half" idx="10"/>
          </p:nvPr>
        </p:nvSpPr>
        <p:spPr/>
        <p:txBody>
          <a:bodyPr/>
          <a:lstStyle>
            <a:lvl1pPr>
              <a:defRPr/>
            </a:lvl1pPr>
          </a:lstStyle>
          <a:p>
            <a:pPr>
              <a:defRPr/>
            </a:pPr>
            <a:fld id="{B0F43F99-E6A6-4963-A172-EFE7A8F2BEE5}" type="datetimeFigureOut">
              <a:rPr lang="it-IT"/>
              <a:pPr>
                <a:defRPr/>
              </a:pPr>
              <a:t>11/02/2010</a:t>
            </a:fld>
            <a:endParaRPr lang="it-IT"/>
          </a:p>
        </p:txBody>
      </p:sp>
      <p:sp>
        <p:nvSpPr>
          <p:cNvPr id="5" name="Segnaposto piè di pagina 18"/>
          <p:cNvSpPr>
            <a:spLocks noGrp="1"/>
          </p:cNvSpPr>
          <p:nvPr>
            <p:ph type="ftr" sz="quarter" idx="11"/>
          </p:nvPr>
        </p:nvSpPr>
        <p:spPr/>
        <p:txBody>
          <a:bodyPr/>
          <a:lstStyle>
            <a:lvl1pPr>
              <a:defRPr/>
            </a:lvl1pPr>
          </a:lstStyle>
          <a:p>
            <a:pPr>
              <a:defRPr/>
            </a:pPr>
            <a:endParaRPr lang="it-IT"/>
          </a:p>
        </p:txBody>
      </p:sp>
      <p:sp>
        <p:nvSpPr>
          <p:cNvPr id="6" name="Segnaposto numero diapositiva 26"/>
          <p:cNvSpPr>
            <a:spLocks noGrp="1"/>
          </p:cNvSpPr>
          <p:nvPr>
            <p:ph type="sldNum" sz="quarter" idx="12"/>
          </p:nvPr>
        </p:nvSpPr>
        <p:spPr/>
        <p:txBody>
          <a:bodyPr/>
          <a:lstStyle>
            <a:lvl1pPr>
              <a:defRPr/>
            </a:lvl1pPr>
          </a:lstStyle>
          <a:p>
            <a:pPr>
              <a:defRPr/>
            </a:pPr>
            <a:fld id="{ACC869E2-30ED-4059-9549-4C135150B0A8}"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166929F0-1327-44EB-8224-5F83EDA25EED}" type="datetimeFigureOut">
              <a:rPr lang="it-IT"/>
              <a:pPr>
                <a:defRPr/>
              </a:pPr>
              <a:t>11/02/2010</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14534B71-9C61-4A96-9151-7BAD21B736DF}"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D15F8F75-CB7B-476D-B456-B71651E078E1}" type="datetimeFigureOut">
              <a:rPr lang="it-IT"/>
              <a:pPr>
                <a:defRPr/>
              </a:pPr>
              <a:t>11/02/2010</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40CB3205-BF46-4BEA-A08F-38F64863F30F}"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55146891-A0AD-460E-AB2B-1B86073361E7}" type="datetimeFigureOut">
              <a:rPr lang="it-IT"/>
              <a:pPr>
                <a:defRPr/>
              </a:pPr>
              <a:t>11/02/2010</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66397B5D-2F9D-4D8E-83FA-FD7176C65D33}"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B37228DB-626C-4DFC-8103-7FFF9599DA8E}" type="datetimeFigureOut">
              <a:rPr lang="it-IT"/>
              <a:pPr>
                <a:defRPr/>
              </a:pPr>
              <a:t>11/02/2010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6FC52B4-BF4C-4A44-8808-313D005FD64F}" type="slidenum">
              <a:rPr lang="it-IT"/>
              <a:pPr>
                <a:defRPr/>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9"/>
          <p:cNvSpPr>
            <a:spLocks noGrp="1"/>
          </p:cNvSpPr>
          <p:nvPr>
            <p:ph type="dt" sz="half" idx="10"/>
          </p:nvPr>
        </p:nvSpPr>
        <p:spPr/>
        <p:txBody>
          <a:bodyPr/>
          <a:lstStyle>
            <a:lvl1pPr>
              <a:defRPr/>
            </a:lvl1pPr>
          </a:lstStyle>
          <a:p>
            <a:pPr>
              <a:defRPr/>
            </a:pPr>
            <a:fld id="{9FEB169D-6B37-47B3-9730-259C3E1D8D21}" type="datetimeFigureOut">
              <a:rPr lang="it-IT"/>
              <a:pPr>
                <a:defRPr/>
              </a:pPr>
              <a:t>11/02/2010</a:t>
            </a:fld>
            <a:endParaRPr lang="it-IT"/>
          </a:p>
        </p:txBody>
      </p:sp>
      <p:sp>
        <p:nvSpPr>
          <p:cNvPr id="6" name="Segnaposto piè di pagina 21"/>
          <p:cNvSpPr>
            <a:spLocks noGrp="1"/>
          </p:cNvSpPr>
          <p:nvPr>
            <p:ph type="ftr" sz="quarter" idx="11"/>
          </p:nvPr>
        </p:nvSpPr>
        <p:spPr/>
        <p:txBody>
          <a:bodyPr/>
          <a:lstStyle>
            <a:lvl1pPr>
              <a:defRPr/>
            </a:lvl1pPr>
          </a:lstStyle>
          <a:p>
            <a:pPr>
              <a:defRPr/>
            </a:pPr>
            <a:endParaRPr lang="it-IT"/>
          </a:p>
        </p:txBody>
      </p:sp>
      <p:sp>
        <p:nvSpPr>
          <p:cNvPr id="7" name="Segnaposto numero diapositiva 17"/>
          <p:cNvSpPr>
            <a:spLocks noGrp="1"/>
          </p:cNvSpPr>
          <p:nvPr>
            <p:ph type="sldNum" sz="quarter" idx="12"/>
          </p:nvPr>
        </p:nvSpPr>
        <p:spPr/>
        <p:txBody>
          <a:bodyPr/>
          <a:lstStyle>
            <a:lvl1pPr>
              <a:defRPr/>
            </a:lvl1pPr>
          </a:lstStyle>
          <a:p>
            <a:pPr>
              <a:defRPr/>
            </a:pPr>
            <a:fld id="{BBAD4891-AF32-448A-B10F-A83A49926099}"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9"/>
          <p:cNvSpPr>
            <a:spLocks noGrp="1"/>
          </p:cNvSpPr>
          <p:nvPr>
            <p:ph type="dt" sz="half" idx="10"/>
          </p:nvPr>
        </p:nvSpPr>
        <p:spPr/>
        <p:txBody>
          <a:bodyPr/>
          <a:lstStyle>
            <a:lvl1pPr>
              <a:defRPr/>
            </a:lvl1pPr>
          </a:lstStyle>
          <a:p>
            <a:pPr>
              <a:defRPr/>
            </a:pPr>
            <a:fld id="{8E08F0EB-95FB-4E56-9E28-B961E475C146}" type="datetimeFigureOut">
              <a:rPr lang="it-IT"/>
              <a:pPr>
                <a:defRPr/>
              </a:pPr>
              <a:t>11/02/2010</a:t>
            </a:fld>
            <a:endParaRPr lang="it-IT"/>
          </a:p>
        </p:txBody>
      </p:sp>
      <p:sp>
        <p:nvSpPr>
          <p:cNvPr id="8" name="Segnaposto piè di pagina 21"/>
          <p:cNvSpPr>
            <a:spLocks noGrp="1"/>
          </p:cNvSpPr>
          <p:nvPr>
            <p:ph type="ftr" sz="quarter" idx="11"/>
          </p:nvPr>
        </p:nvSpPr>
        <p:spPr/>
        <p:txBody>
          <a:bodyPr/>
          <a:lstStyle>
            <a:lvl1pPr>
              <a:defRPr/>
            </a:lvl1pPr>
          </a:lstStyle>
          <a:p>
            <a:pPr>
              <a:defRPr/>
            </a:pPr>
            <a:endParaRPr lang="it-IT"/>
          </a:p>
        </p:txBody>
      </p:sp>
      <p:sp>
        <p:nvSpPr>
          <p:cNvPr id="9" name="Segnaposto numero diapositiva 17"/>
          <p:cNvSpPr>
            <a:spLocks noGrp="1"/>
          </p:cNvSpPr>
          <p:nvPr>
            <p:ph type="sldNum" sz="quarter" idx="12"/>
          </p:nvPr>
        </p:nvSpPr>
        <p:spPr/>
        <p:txBody>
          <a:bodyPr/>
          <a:lstStyle>
            <a:lvl1pPr>
              <a:defRPr/>
            </a:lvl1pPr>
          </a:lstStyle>
          <a:p>
            <a:pPr>
              <a:defRPr/>
            </a:pPr>
            <a:fld id="{03362B0F-174E-4BB1-B67E-19FF70738B6E}"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it-IT" smtClean="0"/>
              <a:t>Fare clic per modificare lo stile del titolo</a:t>
            </a:r>
            <a:endParaRPr lang="en-US"/>
          </a:p>
        </p:txBody>
      </p:sp>
      <p:sp>
        <p:nvSpPr>
          <p:cNvPr id="3" name="Segnaposto data 9"/>
          <p:cNvSpPr>
            <a:spLocks noGrp="1"/>
          </p:cNvSpPr>
          <p:nvPr>
            <p:ph type="dt" sz="half" idx="10"/>
          </p:nvPr>
        </p:nvSpPr>
        <p:spPr/>
        <p:txBody>
          <a:bodyPr/>
          <a:lstStyle>
            <a:lvl1pPr>
              <a:defRPr/>
            </a:lvl1pPr>
          </a:lstStyle>
          <a:p>
            <a:pPr>
              <a:defRPr/>
            </a:pPr>
            <a:fld id="{7B569F9C-9E89-467A-B2DF-6BE498F0AEE9}" type="datetimeFigureOut">
              <a:rPr lang="it-IT"/>
              <a:pPr>
                <a:defRPr/>
              </a:pPr>
              <a:t>11/02/2010</a:t>
            </a:fld>
            <a:endParaRPr lang="it-IT"/>
          </a:p>
        </p:txBody>
      </p:sp>
      <p:sp>
        <p:nvSpPr>
          <p:cNvPr id="4" name="Segnaposto piè di pagina 21"/>
          <p:cNvSpPr>
            <a:spLocks noGrp="1"/>
          </p:cNvSpPr>
          <p:nvPr>
            <p:ph type="ftr" sz="quarter" idx="11"/>
          </p:nvPr>
        </p:nvSpPr>
        <p:spPr/>
        <p:txBody>
          <a:bodyPr/>
          <a:lstStyle>
            <a:lvl1pPr>
              <a:defRPr/>
            </a:lvl1pPr>
          </a:lstStyle>
          <a:p>
            <a:pPr>
              <a:defRPr/>
            </a:pPr>
            <a:endParaRPr lang="it-IT"/>
          </a:p>
        </p:txBody>
      </p:sp>
      <p:sp>
        <p:nvSpPr>
          <p:cNvPr id="5" name="Segnaposto numero diapositiva 17"/>
          <p:cNvSpPr>
            <a:spLocks noGrp="1"/>
          </p:cNvSpPr>
          <p:nvPr>
            <p:ph type="sldNum" sz="quarter" idx="12"/>
          </p:nvPr>
        </p:nvSpPr>
        <p:spPr/>
        <p:txBody>
          <a:bodyPr/>
          <a:lstStyle>
            <a:lvl1pPr>
              <a:defRPr/>
            </a:lvl1pPr>
          </a:lstStyle>
          <a:p>
            <a:pPr>
              <a:defRPr/>
            </a:pPr>
            <a:fld id="{CAFC0A77-70EF-42D4-8D1C-280DD5717BC8}"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9"/>
          <p:cNvSpPr>
            <a:spLocks noGrp="1"/>
          </p:cNvSpPr>
          <p:nvPr>
            <p:ph type="dt" sz="half" idx="10"/>
          </p:nvPr>
        </p:nvSpPr>
        <p:spPr/>
        <p:txBody>
          <a:bodyPr/>
          <a:lstStyle>
            <a:lvl1pPr>
              <a:defRPr/>
            </a:lvl1pPr>
          </a:lstStyle>
          <a:p>
            <a:pPr>
              <a:defRPr/>
            </a:pPr>
            <a:fld id="{6727CF57-499D-4898-B32E-FD753D480D16}" type="datetimeFigureOut">
              <a:rPr lang="it-IT"/>
              <a:pPr>
                <a:defRPr/>
              </a:pPr>
              <a:t>11/02/2010</a:t>
            </a:fld>
            <a:endParaRPr lang="it-IT"/>
          </a:p>
        </p:txBody>
      </p:sp>
      <p:sp>
        <p:nvSpPr>
          <p:cNvPr id="3" name="Segnaposto piè di pagina 21"/>
          <p:cNvSpPr>
            <a:spLocks noGrp="1"/>
          </p:cNvSpPr>
          <p:nvPr>
            <p:ph type="ftr" sz="quarter" idx="11"/>
          </p:nvPr>
        </p:nvSpPr>
        <p:spPr/>
        <p:txBody>
          <a:bodyPr/>
          <a:lstStyle>
            <a:lvl1pPr>
              <a:defRPr/>
            </a:lvl1pPr>
          </a:lstStyle>
          <a:p>
            <a:pPr>
              <a:defRPr/>
            </a:pPr>
            <a:endParaRPr lang="it-IT"/>
          </a:p>
        </p:txBody>
      </p:sp>
      <p:sp>
        <p:nvSpPr>
          <p:cNvPr id="4" name="Segnaposto numero diapositiva 17"/>
          <p:cNvSpPr>
            <a:spLocks noGrp="1"/>
          </p:cNvSpPr>
          <p:nvPr>
            <p:ph type="sldNum" sz="quarter" idx="12"/>
          </p:nvPr>
        </p:nvSpPr>
        <p:spPr/>
        <p:txBody>
          <a:bodyPr/>
          <a:lstStyle>
            <a:lvl1pPr>
              <a:defRPr/>
            </a:lvl1pPr>
          </a:lstStyle>
          <a:p>
            <a:pPr>
              <a:defRPr/>
            </a:pPr>
            <a:fld id="{08DA3CBF-1E43-4301-80DF-DE845EF943D0}"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it-IT" smtClean="0"/>
              <a:t>Fare clic per modificare lo stile del titolo</a:t>
            </a:r>
            <a:endParaRPr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9"/>
          <p:cNvSpPr>
            <a:spLocks noGrp="1"/>
          </p:cNvSpPr>
          <p:nvPr>
            <p:ph type="dt" sz="half" idx="10"/>
          </p:nvPr>
        </p:nvSpPr>
        <p:spPr/>
        <p:txBody>
          <a:bodyPr/>
          <a:lstStyle>
            <a:lvl1pPr>
              <a:defRPr/>
            </a:lvl1pPr>
          </a:lstStyle>
          <a:p>
            <a:pPr>
              <a:defRPr/>
            </a:pPr>
            <a:fld id="{77A4547E-6DC0-4788-8813-5F3D21855599}" type="datetimeFigureOut">
              <a:rPr lang="it-IT"/>
              <a:pPr>
                <a:defRPr/>
              </a:pPr>
              <a:t>11/02/2010</a:t>
            </a:fld>
            <a:endParaRPr lang="it-IT"/>
          </a:p>
        </p:txBody>
      </p:sp>
      <p:sp>
        <p:nvSpPr>
          <p:cNvPr id="6" name="Segnaposto piè di pagina 21"/>
          <p:cNvSpPr>
            <a:spLocks noGrp="1"/>
          </p:cNvSpPr>
          <p:nvPr>
            <p:ph type="ftr" sz="quarter" idx="11"/>
          </p:nvPr>
        </p:nvSpPr>
        <p:spPr/>
        <p:txBody>
          <a:bodyPr/>
          <a:lstStyle>
            <a:lvl1pPr>
              <a:defRPr/>
            </a:lvl1pPr>
          </a:lstStyle>
          <a:p>
            <a:pPr>
              <a:defRPr/>
            </a:pPr>
            <a:endParaRPr lang="it-IT"/>
          </a:p>
        </p:txBody>
      </p:sp>
      <p:sp>
        <p:nvSpPr>
          <p:cNvPr id="7" name="Segnaposto numero diapositiva 17"/>
          <p:cNvSpPr>
            <a:spLocks noGrp="1"/>
          </p:cNvSpPr>
          <p:nvPr>
            <p:ph type="sldNum" sz="quarter" idx="12"/>
          </p:nvPr>
        </p:nvSpPr>
        <p:spPr/>
        <p:txBody>
          <a:bodyPr/>
          <a:lstStyle>
            <a:lvl1pPr>
              <a:defRPr/>
            </a:lvl1pPr>
          </a:lstStyle>
          <a:p>
            <a:pPr>
              <a:defRPr/>
            </a:pPr>
            <a:fld id="{BAF814C6-2263-4468-A7D4-71175A730311}"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itaglia e arrotonda singolo angolo rettangolo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iangolo rettangolo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olo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it-IT" smtClean="0"/>
              <a:t>Fare clic per modificare lo stile del titolo</a:t>
            </a:r>
            <a:endParaRPr lang="en-US"/>
          </a:p>
        </p:txBody>
      </p:sp>
      <p:sp>
        <p:nvSpPr>
          <p:cNvPr id="4" name="Segnaposto testo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it-IT" noProof="0" smtClean="0"/>
              <a:t>Fare clic sull'icona per inserire un'immagine</a:t>
            </a:r>
            <a:endParaRPr lang="en-US" noProof="0" dirty="0"/>
          </a:p>
        </p:txBody>
      </p:sp>
      <p:sp>
        <p:nvSpPr>
          <p:cNvPr id="9" name="Segnaposto data 4"/>
          <p:cNvSpPr>
            <a:spLocks noGrp="1"/>
          </p:cNvSpPr>
          <p:nvPr>
            <p:ph type="dt" sz="half" idx="10"/>
          </p:nvPr>
        </p:nvSpPr>
        <p:spPr/>
        <p:txBody>
          <a:bodyPr/>
          <a:lstStyle>
            <a:lvl1pPr>
              <a:defRPr/>
            </a:lvl1pPr>
          </a:lstStyle>
          <a:p>
            <a:pPr>
              <a:defRPr/>
            </a:pPr>
            <a:fld id="{1CF2E118-6D53-4599-A9E4-D264B4447528}" type="datetimeFigureOut">
              <a:rPr lang="it-IT"/>
              <a:pPr>
                <a:defRPr/>
              </a:pPr>
              <a:t>11/02/2010</a:t>
            </a:fld>
            <a:endParaRPr lang="it-IT"/>
          </a:p>
        </p:txBody>
      </p:sp>
      <p:sp>
        <p:nvSpPr>
          <p:cNvPr id="10" name="Segnaposto piè di pagina 5"/>
          <p:cNvSpPr>
            <a:spLocks noGrp="1"/>
          </p:cNvSpPr>
          <p:nvPr>
            <p:ph type="ftr" sz="quarter" idx="11"/>
          </p:nvPr>
        </p:nvSpPr>
        <p:spPr/>
        <p:txBody>
          <a:bodyPr/>
          <a:lstStyle>
            <a:lvl1pPr>
              <a:defRPr/>
            </a:lvl1pPr>
          </a:lstStyle>
          <a:p>
            <a:pPr>
              <a:defRPr/>
            </a:pPr>
            <a:endParaRPr lang="it-IT"/>
          </a:p>
        </p:txBody>
      </p:sp>
      <p:sp>
        <p:nvSpPr>
          <p:cNvPr id="11" name="Segnaposto numero diapositiva 6"/>
          <p:cNvSpPr>
            <a:spLocks noGrp="1"/>
          </p:cNvSpPr>
          <p:nvPr>
            <p:ph type="sldNum" sz="quarter" idx="12"/>
          </p:nvPr>
        </p:nvSpPr>
        <p:spPr>
          <a:xfrm>
            <a:off x="8077200" y="6356350"/>
            <a:ext cx="609600" cy="365125"/>
          </a:xfrm>
        </p:spPr>
        <p:txBody>
          <a:bodyPr/>
          <a:lstStyle>
            <a:lvl1pPr>
              <a:defRPr/>
            </a:lvl1pPr>
          </a:lstStyle>
          <a:p>
            <a:pPr>
              <a:defRPr/>
            </a:pPr>
            <a:fld id="{67008FCC-EF67-4F1F-BC21-D773DB563D42}"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igura a mano libera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Segnaposto titolo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it-IT" smtClean="0"/>
              <a:t>Fare clic per modificare lo stile del titolo</a:t>
            </a:r>
            <a:endParaRPr lang="en-US" smtClean="0"/>
          </a:p>
        </p:txBody>
      </p:sp>
      <p:sp>
        <p:nvSpPr>
          <p:cNvPr id="1029" name="Segnaposto testo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3DF87D79-DF23-4B28-9174-D17E0C1114CE}" type="datetimeFigureOut">
              <a:rPr lang="it-IT"/>
              <a:pPr>
                <a:defRPr/>
              </a:pPr>
              <a:t>11/02/2010</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7FC4C89-B8A5-43BD-AB3F-EA029740ADB5}" type="slidenum">
              <a:rPr lang="it-IT"/>
              <a:pPr>
                <a:defRPr/>
              </a:pPr>
              <a:t>‹#›</a:t>
            </a:fld>
            <a:endParaRPr lang="it-IT"/>
          </a:p>
        </p:txBody>
      </p:sp>
      <p:grpSp>
        <p:nvGrpSpPr>
          <p:cNvPr id="1033" name="Gruppo 1"/>
          <p:cNvGrpSpPr>
            <a:grpSpLocks/>
          </p:cNvGrpSpPr>
          <p:nvPr/>
        </p:nvGrpSpPr>
        <p:grpSpPr bwMode="auto">
          <a:xfrm>
            <a:off x="-19050" y="203200"/>
            <a:ext cx="9180513" cy="647700"/>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840" r:id="rId1"/>
    <p:sldLayoutId id="2147483839" r:id="rId2"/>
    <p:sldLayoutId id="2147483841" r:id="rId3"/>
    <p:sldLayoutId id="2147483838" r:id="rId4"/>
    <p:sldLayoutId id="2147483837" r:id="rId5"/>
    <p:sldLayoutId id="2147483836" r:id="rId6"/>
    <p:sldLayoutId id="2147483835" r:id="rId7"/>
    <p:sldLayoutId id="2147483834" r:id="rId8"/>
    <p:sldLayoutId id="2147483842" r:id="rId9"/>
    <p:sldLayoutId id="2147483833" r:id="rId10"/>
    <p:sldLayoutId id="214748383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it.wikipedia.org/wiki/File:Turbiny_wiatrowe_ubt.jpe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t.wikipedia.org/wiki/File:Rance_tidal_power_plant.J"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t.wikipedia.org/wiki/File:Power_plant_Voerde.j"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www.las.provincia.venezia.it/old_site/lab_energia/energia/centraleidro.htm" TargetMode="External"/><Relationship Id="rId3" Type="http://schemas.openxmlformats.org/officeDocument/2006/relationships/hyperlink" Target="http://energierinnovabilibruno.netsons.org/tipi-di-energia/energia-mareomotrice" TargetMode="External"/><Relationship Id="rId7" Type="http://schemas.openxmlformats.org/officeDocument/2006/relationships/hyperlink" Target="http://www.sapere.it/tca/MainApp?srvc=vr&amp;url=/5/556_1" TargetMode="External"/><Relationship Id="rId2" Type="http://schemas.openxmlformats.org/officeDocument/2006/relationships/hyperlink" Target="http://www.enel.it/visitacentraliHtml/VisitaCentralihtml/termoelettrica/termoelettrica.asp" TargetMode="External"/><Relationship Id="rId1" Type="http://schemas.openxmlformats.org/officeDocument/2006/relationships/slideLayout" Target="../slideLayouts/slideLayout1.xml"/><Relationship Id="rId6" Type="http://schemas.openxmlformats.org/officeDocument/2006/relationships/hyperlink" Target="http://www.educational.rai.it/corsiformazione/multimediascuola/esperienze/mito_macchina_movimento/ceccano/lemacchine/energianucleare.htm" TargetMode="External"/><Relationship Id="rId5" Type="http://schemas.openxmlformats.org/officeDocument/2006/relationships/hyperlink" Target="http://www.ist.supsi.ch/index.php?page=attivita_geomatica_energia" TargetMode="External"/><Relationship Id="rId4" Type="http://schemas.openxmlformats.org/officeDocument/2006/relationships/hyperlink" Target="http://www.ecoage.it/geotermia.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500174"/>
            <a:ext cx="7772400" cy="1470025"/>
          </a:xfrm>
        </p:spPr>
        <p:txBody>
          <a:bodyPr>
            <a:normAutofit fontScale="90000"/>
          </a:bodyPr>
          <a:lstStyle/>
          <a:p>
            <a:pPr eaLnBrk="1" fontAlgn="auto" hangingPunct="1">
              <a:spcAft>
                <a:spcPts val="0"/>
              </a:spcAft>
              <a:defRPr/>
            </a:pPr>
            <a:r>
              <a:rPr lang="it-IT" dirty="0" smtClean="0"/>
              <a:t>In questa ricerca ho deciso di relazionare le principali forme di energia</a:t>
            </a:r>
            <a:endParaRPr lang="it-IT" dirty="0"/>
          </a:p>
        </p:txBody>
      </p:sp>
      <p:sp>
        <p:nvSpPr>
          <p:cNvPr id="14338" name="Sottotitolo 2"/>
          <p:cNvSpPr>
            <a:spLocks noGrp="1"/>
          </p:cNvSpPr>
          <p:nvPr>
            <p:ph type="subTitle" idx="1"/>
          </p:nvPr>
        </p:nvSpPr>
        <p:spPr>
          <a:xfrm>
            <a:off x="1357313" y="3786188"/>
            <a:ext cx="6400800" cy="1752600"/>
          </a:xfrm>
        </p:spPr>
        <p:txBody>
          <a:bodyPr/>
          <a:lstStyle/>
          <a:p>
            <a:pPr marR="0" eaLnBrk="1" hangingPunct="1"/>
            <a:r>
              <a:rPr lang="it-IT" smtClean="0"/>
              <a:t>Ora ve le presenterò.</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85954" y="2973384"/>
            <a:ext cx="7772401" cy="1470025"/>
          </a:xfrm>
        </p:spPr>
        <p:txBody>
          <a:bodyPr>
            <a:normAutofit fontScale="90000"/>
          </a:bodyPr>
          <a:lstStyle/>
          <a:p>
            <a:pPr eaLnBrk="1" fontAlgn="auto" hangingPunct="1">
              <a:spcAft>
                <a:spcPts val="0"/>
              </a:spcAft>
              <a:defRPr/>
            </a:pPr>
            <a:r>
              <a:rPr lang="it-IT" dirty="0" smtClean="0"/>
              <a:t>Energia Eolica</a:t>
            </a:r>
            <a:br>
              <a:rPr lang="it-IT" dirty="0" smtClean="0"/>
            </a:br>
            <a:endParaRPr lang="it-IT" dirty="0"/>
          </a:p>
        </p:txBody>
      </p:sp>
      <p:sp>
        <p:nvSpPr>
          <p:cNvPr id="15362" name="Sottotitolo 2"/>
          <p:cNvSpPr>
            <a:spLocks noGrp="1"/>
          </p:cNvSpPr>
          <p:nvPr>
            <p:ph type="subTitle" idx="1"/>
          </p:nvPr>
        </p:nvSpPr>
        <p:spPr>
          <a:xfrm>
            <a:off x="1428750" y="3857625"/>
            <a:ext cx="6400800" cy="1752600"/>
          </a:xfrm>
        </p:spPr>
        <p:txBody>
          <a:bodyPr/>
          <a:lstStyle/>
          <a:p>
            <a:pPr marR="0" eaLnBrk="1" hangingPunct="1"/>
            <a:r>
              <a:rPr lang="it-IT" sz="1800" smtClean="0">
                <a:latin typeface="Calibri (Corpo)"/>
              </a:rPr>
              <a:t>L’energia eolica sfrutta l’energia cinetica del vento per trasformarla in energia elettrica. Si inizia a produrre in maniera consistente negli anni 80. È una fonte di energia rinnovabile e pulita, e uno degli effetti positivi più importanti è che evita l’immissione nell’aria di gas inquinanti, mentre fra gli effetti indesiderati ci sono: rumore, effetti su flora e fauna, impatto visivo, interferenze sulle telecomunicazioni, effetti elettromagnetici. E’ stata la prima forma di energia rinnovabile scoperta dall’uomo dopo il fuoco.</a:t>
            </a:r>
          </a:p>
        </p:txBody>
      </p:sp>
      <p:pic>
        <p:nvPicPr>
          <p:cNvPr id="4" name="Immagine 3" descr="http://upload.wikimedia.org/wikipedia/commons/thumb/f/f2/Turbiny_wiatrowe_ubt.jpeg/400px-Turbiny_wiatrowe_ubt.jpeg">
            <a:hlinkClick r:id="rId3"/>
          </p:cNvPr>
          <p:cNvPicPr/>
          <p:nvPr/>
        </p:nvPicPr>
        <p:blipFill>
          <a:blip r:embed="rId4"/>
          <a:srcRect/>
          <a:stretch>
            <a:fillRect/>
          </a:stretch>
        </p:blipFill>
        <p:spPr bwMode="auto">
          <a:xfrm>
            <a:off x="1928813" y="285750"/>
            <a:ext cx="5000625" cy="2643188"/>
          </a:xfrm>
          <a:prstGeom prst="rect">
            <a:avLst/>
          </a:prstGeom>
          <a:solidFill>
            <a:schemeClr val="accent1">
              <a:lumMod val="75000"/>
            </a:schemeClr>
          </a:solid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175" y="1490663"/>
            <a:ext cx="7851648" cy="1828800"/>
          </a:xfrm>
        </p:spPr>
        <p:txBody>
          <a:bodyPr/>
          <a:lstStyle/>
          <a:p>
            <a:pPr eaLnBrk="1" fontAlgn="auto" hangingPunct="1">
              <a:spcAft>
                <a:spcPts val="0"/>
              </a:spcAft>
              <a:defRPr/>
            </a:pPr>
            <a:r>
              <a:rPr lang="it-IT" dirty="0" smtClean="0"/>
              <a:t>Energia Idroelettrica</a:t>
            </a:r>
            <a:endParaRPr lang="it-IT" dirty="0"/>
          </a:p>
        </p:txBody>
      </p:sp>
      <p:sp>
        <p:nvSpPr>
          <p:cNvPr id="17410" name="Sottotitolo 2"/>
          <p:cNvSpPr>
            <a:spLocks noGrp="1"/>
          </p:cNvSpPr>
          <p:nvPr>
            <p:ph type="subTitle" idx="1"/>
          </p:nvPr>
        </p:nvSpPr>
        <p:spPr>
          <a:xfrm>
            <a:off x="1285875" y="3643313"/>
            <a:ext cx="6572250" cy="2571750"/>
          </a:xfrm>
        </p:spPr>
        <p:txBody>
          <a:bodyPr/>
          <a:lstStyle/>
          <a:p>
            <a:pPr marR="0" eaLnBrk="1" hangingPunct="1">
              <a:lnSpc>
                <a:spcPct val="80000"/>
              </a:lnSpc>
            </a:pPr>
            <a:r>
              <a:rPr lang="it-IT" sz="1800" smtClean="0"/>
              <a:t>L’energia idroelettrica si ottiene sfruttando l'energia di una massa d'acqua in movimento. L’acqua viene raccolta in un bacino sbarrando una gola fluviale con una diga, e poi viene fatta cadere da una quota superiore ad una inferiore. Viene convogliata con una pressione molto forte fino alle pale di una turbina. Per effetto di questa pressione le pale iniziano a girare a trasformano l’energia cinetica in energia meccanica che a sua volta viene trasformata in energia elettrica da un alternatore. Le centrali idroelettriche non inquinano però causano cambiamenti nel panorama naturale e possono causare variazioni della temperatura dell’acqua dei fiumi che possono nuocere ai pesci.</a:t>
            </a:r>
          </a:p>
          <a:p>
            <a:pPr marR="0" eaLnBrk="1" hangingPunct="1">
              <a:lnSpc>
                <a:spcPct val="80000"/>
              </a:lnSpc>
            </a:pPr>
            <a:endParaRPr lang="it-IT" sz="1100" smtClean="0"/>
          </a:p>
        </p:txBody>
      </p:sp>
      <p:pic>
        <p:nvPicPr>
          <p:cNvPr id="17411" name="Picture 2" descr="C:\Users\hp\Desktop\centrale-zogno[1].jpg"/>
          <p:cNvPicPr>
            <a:picLocks noChangeAspect="1" noChangeArrowheads="1"/>
          </p:cNvPicPr>
          <p:nvPr/>
        </p:nvPicPr>
        <p:blipFill>
          <a:blip r:embed="rId3"/>
          <a:srcRect/>
          <a:stretch>
            <a:fillRect/>
          </a:stretch>
        </p:blipFill>
        <p:spPr bwMode="auto">
          <a:xfrm>
            <a:off x="2143125" y="214313"/>
            <a:ext cx="4500563" cy="216058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2565" y="2355843"/>
            <a:ext cx="7772400" cy="1470026"/>
          </a:xfrm>
        </p:spPr>
        <p:txBody>
          <a:bodyPr/>
          <a:lstStyle/>
          <a:p>
            <a:pPr eaLnBrk="1" fontAlgn="auto" hangingPunct="1">
              <a:spcAft>
                <a:spcPts val="0"/>
              </a:spcAft>
              <a:defRPr/>
            </a:pPr>
            <a:r>
              <a:rPr lang="it-IT" dirty="0" smtClean="0"/>
              <a:t>Energia Solare</a:t>
            </a:r>
            <a:endParaRPr lang="it-IT" dirty="0"/>
          </a:p>
        </p:txBody>
      </p:sp>
      <p:sp>
        <p:nvSpPr>
          <p:cNvPr id="19458" name="Sottotitolo 2"/>
          <p:cNvSpPr>
            <a:spLocks noGrp="1"/>
          </p:cNvSpPr>
          <p:nvPr>
            <p:ph type="subTitle" idx="1"/>
          </p:nvPr>
        </p:nvSpPr>
        <p:spPr>
          <a:xfrm>
            <a:off x="1371600" y="3886200"/>
            <a:ext cx="6400800" cy="2114550"/>
          </a:xfrm>
        </p:spPr>
        <p:txBody>
          <a:bodyPr/>
          <a:lstStyle/>
          <a:p>
            <a:pPr marR="0" eaLnBrk="1" hangingPunct="1"/>
            <a:r>
              <a:rPr lang="it-IT" sz="1800" smtClean="0"/>
              <a:t>L’energia solare sfrutta l’energia irraggiata dal sole verso la terra. Si produce energia termica o elettrica, sfruttando l’energia del sole tramite impianti fotovoltaici o centrali elettriche termiche. L’energia solare è una fonte di energia pulita e rinnovabile. Purtroppo il suo sfruttamento è carente perché legato all’incostante irraggiamento causato da fenomeni atmosferici e stagionali. La più grande centrale solare al mondo è a Siviglia.</a:t>
            </a:r>
          </a:p>
        </p:txBody>
      </p:sp>
      <p:pic>
        <p:nvPicPr>
          <p:cNvPr id="19459" name="Picture 2" descr="http://www.zr-giardinaggio.it/natura-blog/wp-content/uploads/2007/12/centrale-solare-pechino.jpg"/>
          <p:cNvPicPr>
            <a:picLocks noChangeAspect="1" noChangeArrowheads="1"/>
          </p:cNvPicPr>
          <p:nvPr/>
        </p:nvPicPr>
        <p:blipFill>
          <a:blip r:embed="rId2"/>
          <a:srcRect/>
          <a:stretch>
            <a:fillRect/>
          </a:stretch>
        </p:blipFill>
        <p:spPr bwMode="auto">
          <a:xfrm>
            <a:off x="1928813" y="142875"/>
            <a:ext cx="4600575" cy="27241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6938" y="1490663"/>
            <a:ext cx="7851649" cy="1828800"/>
          </a:xfrm>
        </p:spPr>
        <p:txBody>
          <a:bodyPr/>
          <a:lstStyle/>
          <a:p>
            <a:pPr eaLnBrk="1" fontAlgn="auto" hangingPunct="1">
              <a:spcAft>
                <a:spcPts val="0"/>
              </a:spcAft>
              <a:defRPr/>
            </a:pPr>
            <a:r>
              <a:rPr lang="it-IT" dirty="0" smtClean="0"/>
              <a:t>Energia Nucleare</a:t>
            </a:r>
            <a:endParaRPr lang="it-IT" dirty="0"/>
          </a:p>
        </p:txBody>
      </p:sp>
      <p:sp>
        <p:nvSpPr>
          <p:cNvPr id="20482" name="Sottotitolo 2"/>
          <p:cNvSpPr>
            <a:spLocks noGrp="1"/>
          </p:cNvSpPr>
          <p:nvPr>
            <p:ph type="subTitle" idx="1"/>
          </p:nvPr>
        </p:nvSpPr>
        <p:spPr>
          <a:xfrm>
            <a:off x="1285875" y="3214688"/>
            <a:ext cx="6400800" cy="2971800"/>
          </a:xfrm>
        </p:spPr>
        <p:txBody>
          <a:bodyPr/>
          <a:lstStyle/>
          <a:p>
            <a:pPr marR="0" eaLnBrk="1" hangingPunct="1"/>
            <a:r>
              <a:rPr lang="it-IT" sz="1800" smtClean="0"/>
              <a:t>Con energia nucleare si intendono tutti quei fenomeni in cui si ha la produzione di energia in seguito a trasformazioni nei nuclei atomici. L'energia nucleare, insieme alle fonti rinnovabili e le fonti fossili, è una fonte di energia primaria, ovvero è presente in natura e non deriva dalla trasformazione di altra forma di energia. Può essere prodotta tramite fissione o fusione. Il sistema più utilizzato è quello della fissione che utilizza l’uranio 235 che è molto instabile. Il nucleo di uranio viene colpito da un neutrone e questo provoca una reazione a catena che se non controllata è pericolosa come la bomba atomica. I prodotti di rifiuto della produzione di energia nucleare sono le scorie nucleari, atomi radioattivi che impiegano 4 miliardi di anni per diventare stabili. </a:t>
            </a:r>
            <a:br>
              <a:rPr lang="it-IT" sz="1800" smtClean="0"/>
            </a:br>
            <a:endParaRPr lang="it-IT" sz="1800" smtClean="0"/>
          </a:p>
        </p:txBody>
      </p:sp>
      <p:pic>
        <p:nvPicPr>
          <p:cNvPr id="20483" name="Picture 2" descr="centrale-nucleare"/>
          <p:cNvPicPr>
            <a:picLocks noChangeAspect="1" noChangeArrowheads="1"/>
          </p:cNvPicPr>
          <p:nvPr/>
        </p:nvPicPr>
        <p:blipFill>
          <a:blip r:embed="rId2"/>
          <a:srcRect/>
          <a:stretch>
            <a:fillRect/>
          </a:stretch>
        </p:blipFill>
        <p:spPr bwMode="auto">
          <a:xfrm>
            <a:off x="1785938" y="285750"/>
            <a:ext cx="4857750" cy="233521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910" y="2141529"/>
            <a:ext cx="7772400" cy="1470025"/>
          </a:xfrm>
        </p:spPr>
        <p:txBody>
          <a:bodyPr/>
          <a:lstStyle/>
          <a:p>
            <a:pPr eaLnBrk="1" fontAlgn="auto" hangingPunct="1">
              <a:spcAft>
                <a:spcPts val="0"/>
              </a:spcAft>
              <a:defRPr/>
            </a:pPr>
            <a:r>
              <a:rPr lang="it-IT" dirty="0" smtClean="0"/>
              <a:t>Energia Geotermica</a:t>
            </a:r>
            <a:endParaRPr lang="it-IT" dirty="0"/>
          </a:p>
        </p:txBody>
      </p:sp>
      <p:sp>
        <p:nvSpPr>
          <p:cNvPr id="21506" name="Sottotitolo 2"/>
          <p:cNvSpPr>
            <a:spLocks noGrp="1"/>
          </p:cNvSpPr>
          <p:nvPr>
            <p:ph type="subTitle" idx="1"/>
          </p:nvPr>
        </p:nvSpPr>
        <p:spPr>
          <a:xfrm>
            <a:off x="1357313" y="3714750"/>
            <a:ext cx="6400800" cy="3143250"/>
          </a:xfrm>
        </p:spPr>
        <p:txBody>
          <a:bodyPr/>
          <a:lstStyle/>
          <a:p>
            <a:pPr marR="0" eaLnBrk="1" hangingPunct="1">
              <a:lnSpc>
                <a:spcPct val="90000"/>
              </a:lnSpc>
            </a:pPr>
            <a:r>
              <a:rPr lang="it-IT" sz="1800" smtClean="0"/>
              <a:t>L’energia geotermica è l’energia prodotta sfruttando il calore naturale della terra. All’interno della terra sono immagazzinate enormi quantità di calore, che derivano in maggior parte dal decadimento delle sostanze radioattive, come uranio, potassio e torio, contenute nel sottosuolo. Si può generare energia elettrica tramite l’uso di turbine e si può sfruttare il vapore all’interno della terra anche per scopi termali. La prima centrale geotermica è a Larderello in Toscana. L’energia geotermica è rinnovabile e pulita, non è inquinante e permette di riciclare gli scarti. Gli aspetti negativi sono l’odore sgradevole che fuoriesce dal sottosuolo che risolvibile con l’uso di particolari impianti, e l’impatto paesaggistico.</a:t>
            </a:r>
          </a:p>
        </p:txBody>
      </p:sp>
      <p:pic>
        <p:nvPicPr>
          <p:cNvPr id="21507" name="Picture 3" descr="boucle_production"/>
          <p:cNvPicPr>
            <a:picLocks noChangeAspect="1" noChangeArrowheads="1"/>
          </p:cNvPicPr>
          <p:nvPr/>
        </p:nvPicPr>
        <p:blipFill>
          <a:blip r:embed="rId2"/>
          <a:srcRect/>
          <a:stretch>
            <a:fillRect/>
          </a:stretch>
        </p:blipFill>
        <p:spPr bwMode="auto">
          <a:xfrm>
            <a:off x="2071688" y="142875"/>
            <a:ext cx="4556125" cy="24288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82563" y="1922463"/>
            <a:ext cx="7851648" cy="1828800"/>
          </a:xfrm>
        </p:spPr>
        <p:txBody>
          <a:bodyPr/>
          <a:lstStyle/>
          <a:p>
            <a:pPr eaLnBrk="1" fontAlgn="auto" hangingPunct="1">
              <a:spcAft>
                <a:spcPts val="0"/>
              </a:spcAft>
              <a:defRPr/>
            </a:pPr>
            <a:r>
              <a:rPr lang="it-IT" dirty="0" smtClean="0"/>
              <a:t/>
            </a:r>
            <a:br>
              <a:rPr lang="it-IT" dirty="0" smtClean="0"/>
            </a:br>
            <a:r>
              <a:rPr lang="it-IT" dirty="0" smtClean="0"/>
              <a:t>Energia Mareomotrice</a:t>
            </a:r>
            <a:endParaRPr lang="it-IT" dirty="0"/>
          </a:p>
        </p:txBody>
      </p:sp>
      <p:sp>
        <p:nvSpPr>
          <p:cNvPr id="22530" name="Sottotitolo 2"/>
          <p:cNvSpPr>
            <a:spLocks noGrp="1"/>
          </p:cNvSpPr>
          <p:nvPr>
            <p:ph type="subTitle" idx="1"/>
          </p:nvPr>
        </p:nvSpPr>
        <p:spPr>
          <a:xfrm>
            <a:off x="1371600" y="3886200"/>
            <a:ext cx="6400800" cy="2043113"/>
          </a:xfrm>
        </p:spPr>
        <p:txBody>
          <a:bodyPr/>
          <a:lstStyle/>
          <a:p>
            <a:pPr marR="0" eaLnBrk="1" hangingPunct="1"/>
            <a:r>
              <a:rPr lang="it-IT" sz="1800" smtClean="0"/>
              <a:t>L’energia mareomotrice si ricava dagli spostamenti d’acqua causati dalle maree, che in certe zone del mondo raggiungono anche i 20 metri in verticale. Il primo metodo di utilizzazione era tramite “mulini a marea”, oggi invece si tende ad usare la turbina. Tra gli svantaggi di questo tipo di energia ci sono la discontinuità della potenza delle maree, la rapida erosione delle turbine e l’erosione delle coste. La centrale più famosa si trova in Francia vicino a Saint-Malo.</a:t>
            </a:r>
          </a:p>
        </p:txBody>
      </p:sp>
      <p:pic>
        <p:nvPicPr>
          <p:cNvPr id="22531" name="Immagine 31" descr="http://upload.wikimedia.org/wikipedia/commons/thumb/6/63/Rance_tidal_power_plant.JPG/250px-Rance_tidal_power_plant.JPG">
            <a:hlinkClick r:id="rId2"/>
          </p:cNvPr>
          <p:cNvPicPr>
            <a:picLocks noChangeAspect="1" noChangeArrowheads="1"/>
          </p:cNvPicPr>
          <p:nvPr/>
        </p:nvPicPr>
        <p:blipFill>
          <a:blip r:embed="rId3"/>
          <a:srcRect/>
          <a:stretch>
            <a:fillRect/>
          </a:stretch>
        </p:blipFill>
        <p:spPr bwMode="auto">
          <a:xfrm>
            <a:off x="2214563" y="285750"/>
            <a:ext cx="4357687" cy="24177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175" y="2066925"/>
            <a:ext cx="7851648" cy="1828800"/>
          </a:xfrm>
        </p:spPr>
        <p:txBody>
          <a:bodyPr/>
          <a:lstStyle/>
          <a:p>
            <a:pPr eaLnBrk="1" fontAlgn="auto" hangingPunct="1">
              <a:spcAft>
                <a:spcPts val="0"/>
              </a:spcAft>
              <a:defRPr/>
            </a:pPr>
            <a:r>
              <a:rPr lang="it-IT" dirty="0" smtClean="0"/>
              <a:t/>
            </a:r>
            <a:br>
              <a:rPr lang="it-IT" dirty="0" smtClean="0"/>
            </a:br>
            <a:r>
              <a:rPr lang="it-IT" dirty="0" smtClean="0"/>
              <a:t>Energia termoelettrica</a:t>
            </a:r>
            <a:endParaRPr lang="it-IT" dirty="0"/>
          </a:p>
        </p:txBody>
      </p:sp>
      <p:sp>
        <p:nvSpPr>
          <p:cNvPr id="23554" name="Sottotitolo 2"/>
          <p:cNvSpPr>
            <a:spLocks noGrp="1"/>
          </p:cNvSpPr>
          <p:nvPr>
            <p:ph type="subTitle" idx="1"/>
          </p:nvPr>
        </p:nvSpPr>
        <p:spPr>
          <a:xfrm>
            <a:off x="1357313" y="4000500"/>
            <a:ext cx="6400800" cy="1971675"/>
          </a:xfrm>
        </p:spPr>
        <p:txBody>
          <a:bodyPr/>
          <a:lstStyle/>
          <a:p>
            <a:pPr marR="0" eaLnBrk="1" hangingPunct="1"/>
            <a:r>
              <a:rPr lang="it-IT" sz="1800" smtClean="0"/>
              <a:t>L’energia termoelettrica viene prodotta sfruttando il calore della combustione di elementi come carbone nafta e metano. L’energia viene trasformata, attraverso un ciclo termico, in energia meccanica la quale, attraverso l’alternatore viene poi trasformata in energia elettrica.</a:t>
            </a:r>
          </a:p>
        </p:txBody>
      </p:sp>
      <p:pic>
        <p:nvPicPr>
          <p:cNvPr id="23555" name="Immagine 50" descr="http://upload.wikimedia.org/wikipedia/commons/thumb/b/bc/Power_plant_Voerde.jpg/300px-Power_plant_Voerde.jpg">
            <a:hlinkClick r:id="rId2"/>
          </p:cNvPr>
          <p:cNvPicPr>
            <a:picLocks noChangeAspect="1" noChangeArrowheads="1"/>
          </p:cNvPicPr>
          <p:nvPr/>
        </p:nvPicPr>
        <p:blipFill>
          <a:blip r:embed="rId3"/>
          <a:srcRect/>
          <a:stretch>
            <a:fillRect/>
          </a:stretch>
        </p:blipFill>
        <p:spPr bwMode="auto">
          <a:xfrm>
            <a:off x="2000250" y="142875"/>
            <a:ext cx="4572000" cy="278606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49247" y="1155679"/>
            <a:ext cx="7772400" cy="1470025"/>
          </a:xfrm>
        </p:spPr>
        <p:txBody>
          <a:bodyPr/>
          <a:lstStyle/>
          <a:p>
            <a:pPr eaLnBrk="1" fontAlgn="auto" hangingPunct="1">
              <a:spcAft>
                <a:spcPts val="0"/>
              </a:spcAft>
              <a:defRPr/>
            </a:pPr>
            <a:r>
              <a:rPr lang="it-IT" dirty="0" smtClean="0"/>
              <a:t>Ricerca elaborata e sviluppata da Andrea </a:t>
            </a:r>
            <a:r>
              <a:rPr lang="it-IT" dirty="0" err="1" smtClean="0"/>
              <a:t>Polini</a:t>
            </a:r>
            <a:r>
              <a:rPr lang="it-IT" dirty="0" smtClean="0"/>
              <a:t> 3°C</a:t>
            </a:r>
            <a:endParaRPr lang="it-IT" dirty="0"/>
          </a:p>
        </p:txBody>
      </p:sp>
      <p:sp>
        <p:nvSpPr>
          <p:cNvPr id="24578" name="Sottotitolo 2"/>
          <p:cNvSpPr>
            <a:spLocks noGrp="1"/>
          </p:cNvSpPr>
          <p:nvPr>
            <p:ph type="subTitle" idx="1"/>
          </p:nvPr>
        </p:nvSpPr>
        <p:spPr>
          <a:xfrm>
            <a:off x="1403350" y="2708275"/>
            <a:ext cx="6400800" cy="4429125"/>
          </a:xfrm>
        </p:spPr>
        <p:txBody>
          <a:bodyPr/>
          <a:lstStyle/>
          <a:p>
            <a:pPr marR="0" eaLnBrk="1" hangingPunct="1">
              <a:lnSpc>
                <a:spcPct val="80000"/>
              </a:lnSpc>
            </a:pPr>
            <a:r>
              <a:rPr lang="it-IT" sz="1800" smtClean="0"/>
              <a:t>Scuola Media “Goffredo Zignani” Castiglione di Ravenna.</a:t>
            </a:r>
          </a:p>
          <a:p>
            <a:pPr marR="0" eaLnBrk="1" hangingPunct="1">
              <a:lnSpc>
                <a:spcPct val="80000"/>
              </a:lnSpc>
            </a:pPr>
            <a:r>
              <a:rPr lang="it-IT" sz="1800" smtClean="0"/>
              <a:t>Fonti: </a:t>
            </a:r>
          </a:p>
          <a:p>
            <a:pPr marR="0" eaLnBrk="1" hangingPunct="1">
              <a:lnSpc>
                <a:spcPct val="80000"/>
              </a:lnSpc>
            </a:pPr>
            <a:r>
              <a:rPr lang="it-IT" sz="1800" smtClean="0"/>
              <a:t>Wikipedia</a:t>
            </a:r>
          </a:p>
          <a:p>
            <a:pPr marR="0" eaLnBrk="1" hangingPunct="1">
              <a:lnSpc>
                <a:spcPct val="80000"/>
              </a:lnSpc>
            </a:pPr>
            <a:r>
              <a:rPr lang="it-IT" sz="1800" u="sng" smtClean="0">
                <a:hlinkClick r:id="rId2"/>
              </a:rPr>
              <a:t>http://www.enel.it/visitacentraliHtml/VisitaCentralihtml/termoelettrica/termoelettrica.asp</a:t>
            </a:r>
            <a:endParaRPr lang="it-IT" sz="1800" smtClean="0"/>
          </a:p>
          <a:p>
            <a:pPr marR="0" eaLnBrk="1" hangingPunct="1">
              <a:lnSpc>
                <a:spcPct val="80000"/>
              </a:lnSpc>
            </a:pPr>
            <a:r>
              <a:rPr lang="it-IT" sz="1800" u="sng" smtClean="0">
                <a:hlinkClick r:id="rId3"/>
              </a:rPr>
              <a:t>http://energierinnovabilibruno.netsons.org/tipi-di-energia/energia-mareomotrice</a:t>
            </a:r>
            <a:endParaRPr lang="it-IT" sz="1800" smtClean="0"/>
          </a:p>
          <a:p>
            <a:pPr marR="0" eaLnBrk="1" hangingPunct="1">
              <a:lnSpc>
                <a:spcPct val="80000"/>
              </a:lnSpc>
            </a:pPr>
            <a:r>
              <a:rPr lang="it-IT" sz="1800" u="sng" smtClean="0">
                <a:hlinkClick r:id="rId4"/>
              </a:rPr>
              <a:t>http://www.ecoage.it/geotermia.htm</a:t>
            </a:r>
            <a:endParaRPr lang="it-IT" sz="1800" smtClean="0"/>
          </a:p>
          <a:p>
            <a:pPr marR="0" eaLnBrk="1" hangingPunct="1">
              <a:lnSpc>
                <a:spcPct val="80000"/>
              </a:lnSpc>
            </a:pPr>
            <a:r>
              <a:rPr lang="it-IT" sz="1800" u="sng" smtClean="0">
                <a:hlinkClick r:id="rId5"/>
              </a:rPr>
              <a:t>http://www.ist.supsi.ch/index.php?page=attivita_geomatica_energia</a:t>
            </a:r>
            <a:endParaRPr lang="it-IT" sz="1800" smtClean="0"/>
          </a:p>
          <a:p>
            <a:pPr marR="0" eaLnBrk="1" hangingPunct="1">
              <a:lnSpc>
                <a:spcPct val="80000"/>
              </a:lnSpc>
            </a:pPr>
            <a:r>
              <a:rPr lang="it-IT" sz="1800" u="sng" smtClean="0">
                <a:hlinkClick r:id="rId6"/>
              </a:rPr>
              <a:t>http://www.educational.rai.it/corsiformazione/multimediascuola/esperienze/mito_macchina_movimento/ceccano/lemacchine/energianucleare.htm</a:t>
            </a:r>
            <a:endParaRPr lang="it-IT" sz="1800" smtClean="0"/>
          </a:p>
          <a:p>
            <a:pPr marR="0" eaLnBrk="1" hangingPunct="1">
              <a:lnSpc>
                <a:spcPct val="80000"/>
              </a:lnSpc>
            </a:pPr>
            <a:r>
              <a:rPr lang="it-IT" sz="1800" u="sng" smtClean="0">
                <a:hlinkClick r:id="rId7"/>
              </a:rPr>
              <a:t>http://www.sapere.it/tca/MainApp?srvc=vr&amp;url=/5/556_1</a:t>
            </a:r>
            <a:endParaRPr lang="it-IT" sz="1800" smtClean="0"/>
          </a:p>
          <a:p>
            <a:pPr marR="0" eaLnBrk="1" hangingPunct="1">
              <a:lnSpc>
                <a:spcPct val="80000"/>
              </a:lnSpc>
            </a:pPr>
            <a:r>
              <a:rPr lang="it-IT" sz="1800" u="sng" smtClean="0">
                <a:hlinkClick r:id="rId8"/>
              </a:rPr>
              <a:t>http://www.las.provincia.venezia.it/old_site/lab_energia/energia/centraleidro.htm</a:t>
            </a:r>
            <a:endParaRPr lang="it-IT" sz="1800" smtClean="0"/>
          </a:p>
          <a:p>
            <a:pPr marR="0" eaLnBrk="1" hangingPunct="1">
              <a:lnSpc>
                <a:spcPct val="80000"/>
              </a:lnSpc>
            </a:pPr>
            <a:endParaRPr lang="it-IT" sz="14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175</TotalTime>
  <Words>619</Words>
  <Application>Microsoft Office PowerPoint</Application>
  <PresentationFormat>On-screen Show (4:3)</PresentationFormat>
  <Paragraphs>20</Paragraphs>
  <Slides>9</Slides>
  <Notes>2</Notes>
  <HiddenSlides>0</HiddenSlides>
  <MMClips>0</MMClips>
  <ScaleCrop>false</ScaleCrop>
  <HeadingPairs>
    <vt:vector size="6" baseType="variant">
      <vt:variant>
        <vt:lpstr>Caratteri utilizzati</vt:lpstr>
      </vt:variant>
      <vt:variant>
        <vt:i4>5</vt:i4>
      </vt:variant>
      <vt:variant>
        <vt:lpstr>Modello struttura</vt:lpstr>
      </vt:variant>
      <vt:variant>
        <vt:i4>4</vt:i4>
      </vt:variant>
      <vt:variant>
        <vt:lpstr>Titoli diapositive</vt:lpstr>
      </vt:variant>
      <vt:variant>
        <vt:i4>9</vt:i4>
      </vt:variant>
    </vt:vector>
  </HeadingPairs>
  <TitlesOfParts>
    <vt:vector size="18" baseType="lpstr">
      <vt:lpstr>Arial</vt:lpstr>
      <vt:lpstr>Calibri</vt:lpstr>
      <vt:lpstr>Constantia</vt:lpstr>
      <vt:lpstr>Wingdings 2</vt:lpstr>
      <vt:lpstr>Calibri (Corpo)</vt:lpstr>
      <vt:lpstr>Equinozio</vt:lpstr>
      <vt:lpstr>Equinozio</vt:lpstr>
      <vt:lpstr>Equinozio</vt:lpstr>
      <vt:lpstr>Equinozio</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Centrale Eolica</dc:title>
  <dc:creator>mbt</dc:creator>
  <cp:lastModifiedBy>Secondaria</cp:lastModifiedBy>
  <cp:revision>26</cp:revision>
  <dcterms:created xsi:type="dcterms:W3CDTF">2010-02-04T13:16:13Z</dcterms:created>
  <dcterms:modified xsi:type="dcterms:W3CDTF">2010-02-11T11:03:59Z</dcterms:modified>
</cp:coreProperties>
</file>