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-5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CD5D-BB58-461D-9994-49079927D310}" type="datetimeFigureOut">
              <a:rPr lang="it-IT" smtClean="0"/>
              <a:pPr/>
              <a:t>15/05/2010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C16-70CB-4C0B-849C-FD81C2B9DC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CD5D-BB58-461D-9994-49079927D310}" type="datetimeFigureOut">
              <a:rPr lang="it-IT" smtClean="0"/>
              <a:pPr/>
              <a:t>15/05/2010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C16-70CB-4C0B-849C-FD81C2B9DC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CD5D-BB58-461D-9994-49079927D310}" type="datetimeFigureOut">
              <a:rPr lang="it-IT" smtClean="0"/>
              <a:pPr/>
              <a:t>15/05/2010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C16-70CB-4C0B-849C-FD81C2B9DC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CD5D-BB58-461D-9994-49079927D310}" type="datetimeFigureOut">
              <a:rPr lang="it-IT" smtClean="0"/>
              <a:pPr/>
              <a:t>15/05/2010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C16-70CB-4C0B-849C-FD81C2B9DC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CD5D-BB58-461D-9994-49079927D310}" type="datetimeFigureOut">
              <a:rPr lang="it-IT" smtClean="0"/>
              <a:pPr/>
              <a:t>15/05/2010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C16-70CB-4C0B-849C-FD81C2B9DC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CD5D-BB58-461D-9994-49079927D310}" type="datetimeFigureOut">
              <a:rPr lang="it-IT" smtClean="0"/>
              <a:pPr/>
              <a:t>15/05/2010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C16-70CB-4C0B-849C-FD81C2B9DC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CD5D-BB58-461D-9994-49079927D310}" type="datetimeFigureOut">
              <a:rPr lang="it-IT" smtClean="0"/>
              <a:pPr/>
              <a:t>15/05/2010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C16-70CB-4C0B-849C-FD81C2B9DC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CD5D-BB58-461D-9994-49079927D310}" type="datetimeFigureOut">
              <a:rPr lang="it-IT" smtClean="0"/>
              <a:pPr/>
              <a:t>15/05/2010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C16-70CB-4C0B-849C-FD81C2B9DC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CD5D-BB58-461D-9994-49079927D310}" type="datetimeFigureOut">
              <a:rPr lang="it-IT" smtClean="0"/>
              <a:pPr/>
              <a:t>15/05/2010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C16-70CB-4C0B-849C-FD81C2B9DC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CD5D-BB58-461D-9994-49079927D310}" type="datetimeFigureOut">
              <a:rPr lang="it-IT" smtClean="0"/>
              <a:pPr/>
              <a:t>15/05/2010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C16-70CB-4C0B-849C-FD81C2B9DC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CD5D-BB58-461D-9994-49079927D310}" type="datetimeFigureOut">
              <a:rPr lang="it-IT" smtClean="0"/>
              <a:pPr/>
              <a:t>15/05/2010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C16-70CB-4C0B-849C-FD81C2B9DC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7CD5D-BB58-461D-9994-49079927D310}" type="datetimeFigureOut">
              <a:rPr lang="it-IT" smtClean="0"/>
              <a:pPr/>
              <a:t>15/05/2010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8CC16-70CB-4C0B-849C-FD81C2B9DC1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ARMI ATOMICHE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Esistono diversi tipi di ordigni </a:t>
            </a:r>
            <a:r>
              <a:rPr lang="it-IT" smtClean="0"/>
              <a:t>nucleari ,                         </a:t>
            </a:r>
            <a:endParaRPr lang="it-IT" dirty="0" smtClean="0"/>
          </a:p>
          <a:p>
            <a:r>
              <a:rPr lang="it-IT" dirty="0" smtClean="0"/>
              <a:t>come: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Bomba atomica </a:t>
            </a:r>
            <a:br>
              <a:rPr lang="it-IT" dirty="0" smtClean="0"/>
            </a:br>
            <a:r>
              <a:rPr lang="it-IT" dirty="0" smtClean="0"/>
              <a:t>o bomba 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Sfrutta una reazione di fissione dell’uranio o plutonio</a:t>
            </a:r>
          </a:p>
          <a:p>
            <a:endParaRPr lang="it-IT" dirty="0"/>
          </a:p>
        </p:txBody>
      </p:sp>
      <p:pic>
        <p:nvPicPr>
          <p:cNvPr id="6" name="Immagine 5" descr="fissionexplo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928934"/>
            <a:ext cx="4495800" cy="3594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Bomba all’idrogeno </a:t>
            </a:r>
            <a:br>
              <a:rPr lang="it-IT" dirty="0" smtClean="0"/>
            </a:br>
            <a:r>
              <a:rPr lang="it-IT" dirty="0" smtClean="0"/>
              <a:t>o bomba 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Sfrutta la fusione fra nuclei di deuterio e trizio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6" name="Immagine 5" descr="N_B_C_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9275" y="2376487"/>
            <a:ext cx="5505450" cy="305277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Bomba al neutrone </a:t>
            </a:r>
            <a:br>
              <a:rPr lang="it-IT" dirty="0" smtClean="0"/>
            </a:br>
            <a:r>
              <a:rPr lang="it-IT" dirty="0" smtClean="0"/>
              <a:t>o bomba N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È una bomba a fissione fusione fissione nucleare</a:t>
            </a:r>
          </a:p>
          <a:p>
            <a:endParaRPr lang="it-IT" dirty="0"/>
          </a:p>
        </p:txBody>
      </p:sp>
      <p:pic>
        <p:nvPicPr>
          <p:cNvPr id="7" name="Immagine 6" descr="122px-Nagasakibo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2714620"/>
            <a:ext cx="5000660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Bomba al cobalto o bomba gamma</a:t>
            </a:r>
            <a:br>
              <a:rPr lang="it-IT" dirty="0" smtClean="0"/>
            </a:br>
            <a:r>
              <a:rPr lang="it-IT" dirty="0" smtClean="0"/>
              <a:t>o bomba 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neutroni al momento dell’esplosione si uniscono al cobalto</a:t>
            </a:r>
            <a:endParaRPr lang="it-IT" dirty="0"/>
          </a:p>
        </p:txBody>
      </p:sp>
      <p:pic>
        <p:nvPicPr>
          <p:cNvPr id="6" name="Immagine 5" descr="borgo_valsugana_la_bomba_al_cobalto_dell_ospedale_di_borgo_valsugana_negli_image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2786058"/>
            <a:ext cx="4643470" cy="37147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Arma radiologica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Costituita da materiale radioattivo non fossile</a:t>
            </a:r>
            <a:endParaRPr lang="it-IT" dirty="0"/>
          </a:p>
        </p:txBody>
      </p:sp>
      <p:pic>
        <p:nvPicPr>
          <p:cNvPr id="4" name="Immagine 3" descr="imagesCA16UX7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643182"/>
            <a:ext cx="5214974" cy="378621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Ricerca di Matteo </a:t>
            </a:r>
            <a:r>
              <a:rPr lang="it-IT" dirty="0" err="1" smtClean="0"/>
              <a:t>Graffieti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Notizie prese da:</a:t>
            </a:r>
            <a:r>
              <a:rPr lang="it-IT" dirty="0" err="1" smtClean="0"/>
              <a:t>Wikipedia</a:t>
            </a:r>
            <a:r>
              <a:rPr lang="it-IT" dirty="0" smtClean="0"/>
              <a:t>, </a:t>
            </a:r>
            <a:r>
              <a:rPr lang="it-IT" dirty="0" err="1" smtClean="0"/>
              <a:t>digilander</a:t>
            </a:r>
            <a:r>
              <a:rPr lang="it-IT" dirty="0" smtClean="0"/>
              <a:t> e  </a:t>
            </a:r>
            <a:r>
              <a:rPr lang="it-IT" dirty="0" err="1" smtClean="0"/>
              <a:t>sirius-d.nacad.edu</a:t>
            </a:r>
            <a:endParaRPr lang="it-IT" dirty="0" smtClean="0"/>
          </a:p>
          <a:p>
            <a:r>
              <a:rPr lang="it-IT" dirty="0" smtClean="0"/>
              <a:t>Immagini prese da :</a:t>
            </a:r>
            <a:r>
              <a:rPr lang="it-IT" smtClean="0"/>
              <a:t>Wikipedia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84</Words>
  <Application>Microsoft Office PowerPoint</Application>
  <PresentationFormat>Presentazione su schermo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ARMI ATOMICHE </vt:lpstr>
      <vt:lpstr>Bomba atomica  o bomba A</vt:lpstr>
      <vt:lpstr>Bomba all’idrogeno  o bomba H</vt:lpstr>
      <vt:lpstr>Bomba al neutrone  o bomba N</vt:lpstr>
      <vt:lpstr> Bomba al cobalto o bomba gamma o bomba G</vt:lpstr>
      <vt:lpstr>Arma radiologica</vt:lpstr>
      <vt:lpstr>Ricerca di Matteo Graffieti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ARMI ATOMICHE </dc:title>
  <dc:creator>Matteo</dc:creator>
  <cp:lastModifiedBy>Matteo</cp:lastModifiedBy>
  <cp:revision>15</cp:revision>
  <dcterms:created xsi:type="dcterms:W3CDTF">2010-05-13T13:31:27Z</dcterms:created>
  <dcterms:modified xsi:type="dcterms:W3CDTF">2010-05-15T05:23:07Z</dcterms:modified>
</cp:coreProperties>
</file>