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59" autoAdjust="0"/>
    <p:restoredTop sz="94718" autoAdjust="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D1C5-1D32-426A-9450-3E32CFD2C34E}" type="datetimeFigureOut">
              <a:rPr lang="it-IT" smtClean="0"/>
              <a:pPr/>
              <a:t>15/05/2012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1272E-AD84-4465-BBAE-9EAF199F138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1272E-AD84-4465-BBAE-9EAF199F1386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6E15E7-81EC-4724-8B46-35F0CCC7F8D6}" type="datetimeFigureOut">
              <a:rPr lang="it-IT" smtClean="0"/>
              <a:pPr/>
              <a:t>15/05/2012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206108-8237-4AB9-B2B4-D6F5FEE6585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icanova.it/WebTV/Cos%C3%A8laWebTV/tabid/71/language/it-IT/Default.aspx" TargetMode="External"/><Relationship Id="rId2" Type="http://schemas.openxmlformats.org/officeDocument/2006/relationships/hyperlink" Target="http://www.cotignola.tv/index.php?t=4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zCmyrUfP0XY" TargetMode="External"/><Relationship Id="rId4" Type="http://schemas.openxmlformats.org/officeDocument/2006/relationships/hyperlink" Target="http://www.youtube.com/watch?v=g8PFNGBL3D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1829761"/>
          </a:xfrm>
        </p:spPr>
        <p:txBody>
          <a:bodyPr/>
          <a:lstStyle/>
          <a:p>
            <a:r>
              <a:rPr lang="it-IT" dirty="0" smtClean="0"/>
              <a:t>Che cos’è la Web Tv?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 descr="C:\Users\user\AppData\Local\Microsoft\Windows\Temporary Internet Files\Content.IE5\IQRD6RVJ\MC90030480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091715" cy="2331365"/>
          </a:xfrm>
          <a:prstGeom prst="rect">
            <a:avLst/>
          </a:prstGeom>
          <a:noFill/>
        </p:spPr>
      </p:pic>
    </p:spTree>
  </p:cSld>
  <p:clrMapOvr>
    <a:masterClrMapping/>
  </p:clrMapOvr>
  <p:transition advTm="46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Realizzato </a:t>
            </a:r>
            <a:r>
              <a:rPr lang="it-IT" dirty="0" err="1" smtClean="0"/>
              <a:t>da…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919948" y="2967335"/>
            <a:ext cx="33041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28575">
                  <a:solidFill>
                    <a:schemeClr val="accent2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Giada D’altilia</a:t>
            </a:r>
            <a:endParaRPr lang="it-IT" sz="3600" b="1" dirty="0">
              <a:ln w="28575">
                <a:solidFill>
                  <a:schemeClr val="accent2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web-tv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357430"/>
            <a:ext cx="5715000" cy="4254500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8596" y="1928802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Web TV è una vera e </a:t>
            </a:r>
            <a:r>
              <a:rPr lang="it-IT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propria</a:t>
            </a:r>
            <a:r>
              <a:rPr lang="it-IT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televisione fruibile attraverso Internet</a:t>
            </a:r>
            <a:r>
              <a:rPr lang="it-IT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</a:rPr>
              <a:t>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webtv111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8" y="2857496"/>
            <a:ext cx="3250794" cy="3250794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utilizzare la Web Tv…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85720" y="1857364"/>
            <a:ext cx="514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mezzo di comunicazione indispensabile per utilizzare la Web TV è il personal computer con accesso a internet.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film-in-streaming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3143248"/>
            <a:ext cx="4762500" cy="3105150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tecnologia di base…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8596" y="1857364"/>
            <a:ext cx="3857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Alla </a:t>
            </a:r>
            <a:r>
              <a:rPr lang="it-IT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base della Web </a:t>
            </a:r>
            <a:r>
              <a:rPr lang="it-IT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Tv </a:t>
            </a:r>
            <a:r>
              <a:rPr lang="it-IT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c’è la tecnologia dello streaming ,</a:t>
            </a:r>
            <a:r>
              <a:rPr lang="it-IT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cioè</a:t>
            </a:r>
            <a:r>
              <a:rPr lang="it-IT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il flusso di audio/video trasmessi da una sorgente a una o più </a:t>
            </a:r>
            <a:r>
              <a:rPr lang="it-IT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destinazioni.</a:t>
            </a:r>
            <a:endParaRPr lang="it-IT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1928802"/>
            <a:ext cx="6000792" cy="4525963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Web Tv è lo strumento che stravolge le modalità di accesso ai contenuti. In poche parole è la televisione dove la voglio io, quando la desidero io e come la voglio io, permettendo perciò allo spettatore di diventare sempre più padrone delle proprie scelte nel consumo televisivo. Una straordinaria premessa di libertà di accesso!</a:t>
            </a:r>
            <a:endParaRPr lang="it-IT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televisione dove la voglio io, quando la desidero io e come la voglio </a:t>
            </a:r>
            <a:r>
              <a:rPr lang="it-IT" dirty="0" err="1" smtClean="0"/>
              <a:t>io…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Web Tv è il mezzo più semplice, economico e immediato per comunicare, coinvolgere e interagire in modo misurabile e mirato con il maggior numero di persone.</a:t>
            </a:r>
            <a:endParaRPr lang="it-IT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mezzo per </a:t>
            </a:r>
            <a:r>
              <a:rPr lang="it-IT" dirty="0" err="1" smtClean="0"/>
              <a:t>interagire…</a:t>
            </a:r>
            <a:endParaRPr lang="it-IT" dirty="0"/>
          </a:p>
        </p:txBody>
      </p:sp>
      <p:pic>
        <p:nvPicPr>
          <p:cNvPr id="4" name="Immagine 3" descr="imagesCA9KFK0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2928934"/>
            <a:ext cx="4214842" cy="3173337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85720" y="1357298"/>
            <a:ext cx="6000792" cy="4525963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La Web Tv ha un vantaggio principale alla televisione tradizionale che è appunto quello di non avere confini grafici e di non avere limiti relativi al numero di canali. Un altro vantaggio è quello di essere economica, infatti, abbatte i costi di produzione e di trasmissione grazie alle tecnologie e a costo zero dell’infrastruttura di base che è appunto Internet. </a:t>
            </a:r>
          </a:p>
          <a:p>
            <a:endParaRPr lang="it-IT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Vantaggi…</a:t>
            </a:r>
            <a:endParaRPr lang="it-IT" dirty="0"/>
          </a:p>
        </p:txBody>
      </p:sp>
      <p:pic>
        <p:nvPicPr>
          <p:cNvPr id="2050" name="Picture 2" descr="C:\Users\user\AppData\Local\Microsoft\Windows\Temporary Internet Files\Content.IE5\23MOTJX7\MC9002165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714884"/>
            <a:ext cx="2428892" cy="1954872"/>
          </a:xfrm>
          <a:prstGeom prst="rect">
            <a:avLst/>
          </a:prstGeom>
          <a:noFill/>
        </p:spPr>
      </p:pic>
      <p:pic>
        <p:nvPicPr>
          <p:cNvPr id="7" name="Immagine 6" descr="tv-digitale-ascolti-digitale-terrestre-programmi-più-visti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2" y="0"/>
            <a:ext cx="3048008" cy="3159768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 smtClean="0">
                <a:hlinkClick r:id="rId2"/>
              </a:rPr>
              <a:t>http://www.cotignola.tv/index.php?t=45</a:t>
            </a:r>
            <a:endParaRPr lang="it-IT" dirty="0" smtClean="0"/>
          </a:p>
          <a:p>
            <a:r>
              <a:rPr lang="it-IT" u="sng" dirty="0" smtClean="0">
                <a:hlinkClick r:id="rId3"/>
              </a:rPr>
              <a:t>http://www.logicanova.it/WebTV/Cos%C3%A8laWebTV/tabid/71/language/it-IT/Default.aspx</a:t>
            </a:r>
            <a:endParaRPr lang="it-IT" dirty="0" smtClean="0"/>
          </a:p>
          <a:p>
            <a:r>
              <a:rPr lang="it-IT" u="sng" dirty="0" smtClean="0">
                <a:hlinkClick r:id="rId4"/>
              </a:rPr>
              <a:t>http://www.youtube.com/watch?v=g8PFNGBL3Dg</a:t>
            </a:r>
            <a:endParaRPr lang="it-IT" dirty="0" smtClean="0"/>
          </a:p>
          <a:p>
            <a:r>
              <a:rPr lang="it-IT" u="sng" dirty="0" smtClean="0">
                <a:hlinkClick r:id="rId5"/>
              </a:rPr>
              <a:t>http://www.youtube.com/watch?v=zCmyrUfP0XY</a:t>
            </a:r>
            <a:r>
              <a:rPr lang="it-IT" dirty="0" smtClean="0"/>
              <a:t> </a:t>
            </a:r>
          </a:p>
          <a:p>
            <a:r>
              <a:rPr lang="it-IT" dirty="0" smtClean="0"/>
              <a:t>Google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Bibliografia</a:t>
            </a:r>
            <a:endParaRPr lang="it-IT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7" name="Picture 3" descr="C:\Users\user\AppData\Local\Microsoft\Windows\Temporary Internet Files\Content.IE5\IQRD6RVJ\MC9002869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357694"/>
            <a:ext cx="2132091" cy="2165287"/>
          </a:xfrm>
          <a:prstGeom prst="rect">
            <a:avLst/>
          </a:prstGeom>
          <a:noFill/>
        </p:spPr>
      </p:pic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481329"/>
            <a:ext cx="6043626" cy="2161986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9" name="Picture 5" descr="C:\Users\user\AppData\Local\Microsoft\Windows\Temporary Internet Files\Content.IE5\23MOTJX7\MC9003387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85728"/>
            <a:ext cx="1500198" cy="2002263"/>
          </a:xfrm>
          <a:prstGeom prst="rect">
            <a:avLst/>
          </a:prstGeom>
          <a:noFill/>
        </p:spPr>
      </p:pic>
      <p:sp>
        <p:nvSpPr>
          <p:cNvPr id="12" name="Rettangolo 11"/>
          <p:cNvSpPr/>
          <p:nvPr/>
        </p:nvSpPr>
        <p:spPr>
          <a:xfrm>
            <a:off x="3439320" y="2967335"/>
            <a:ext cx="2265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28575">
                  <a:solidFill>
                    <a:schemeClr val="accent2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Fine…</a:t>
            </a:r>
            <a:endParaRPr lang="it-IT" sz="5400" b="1" cap="none" spc="0" dirty="0">
              <a:ln w="28575">
                <a:solidFill>
                  <a:schemeClr val="accent2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275</Words>
  <Application>Microsoft Office PowerPoint</Application>
  <PresentationFormat>Presentazione su schermo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Viale</vt:lpstr>
      <vt:lpstr>Che cos’è la Web Tv? </vt:lpstr>
      <vt:lpstr>Diapositiva 2</vt:lpstr>
      <vt:lpstr>Per utilizzare la Web Tv…</vt:lpstr>
      <vt:lpstr>La tecnologia di base…</vt:lpstr>
      <vt:lpstr>La televisione dove la voglio io, quando la desidero io e come la voglio io… </vt:lpstr>
      <vt:lpstr>Un mezzo per interagire…</vt:lpstr>
      <vt:lpstr>Vantaggi…</vt:lpstr>
      <vt:lpstr>Bibliografia</vt:lpstr>
      <vt:lpstr>Diapositiva 9</vt:lpstr>
      <vt:lpstr>Realizzato da…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 cos’è la Web Tv?</dc:title>
  <dc:creator>user</dc:creator>
  <cp:lastModifiedBy>user</cp:lastModifiedBy>
  <cp:revision>27</cp:revision>
  <dcterms:created xsi:type="dcterms:W3CDTF">2012-04-09T06:19:45Z</dcterms:created>
  <dcterms:modified xsi:type="dcterms:W3CDTF">2012-05-15T19:42:49Z</dcterms:modified>
</cp:coreProperties>
</file>